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391" r:id="rId2"/>
    <p:sldId id="258" r:id="rId3"/>
    <p:sldId id="462" r:id="rId4"/>
    <p:sldId id="278" r:id="rId5"/>
    <p:sldId id="327" r:id="rId6"/>
    <p:sldId id="286" r:id="rId7"/>
    <p:sldId id="257" r:id="rId8"/>
    <p:sldId id="385" r:id="rId9"/>
    <p:sldId id="310" r:id="rId10"/>
    <p:sldId id="523" r:id="rId11"/>
    <p:sldId id="331" r:id="rId12"/>
    <p:sldId id="339" r:id="rId13"/>
    <p:sldId id="334" r:id="rId14"/>
    <p:sldId id="349" r:id="rId15"/>
    <p:sldId id="346" r:id="rId16"/>
    <p:sldId id="347" r:id="rId17"/>
    <p:sldId id="423" r:id="rId18"/>
    <p:sldId id="357" r:id="rId19"/>
    <p:sldId id="304" r:id="rId20"/>
    <p:sldId id="494" r:id="rId21"/>
    <p:sldId id="452" r:id="rId22"/>
    <p:sldId id="407" r:id="rId23"/>
    <p:sldId id="513" r:id="rId24"/>
    <p:sldId id="517" r:id="rId25"/>
    <p:sldId id="516" r:id="rId26"/>
    <p:sldId id="518" r:id="rId27"/>
    <p:sldId id="519" r:id="rId28"/>
    <p:sldId id="520" r:id="rId29"/>
    <p:sldId id="495" r:id="rId30"/>
    <p:sldId id="522" r:id="rId31"/>
    <p:sldId id="459" r:id="rId32"/>
    <p:sldId id="463" r:id="rId33"/>
    <p:sldId id="454" r:id="rId34"/>
    <p:sldId id="319" r:id="rId35"/>
    <p:sldId id="348" r:id="rId36"/>
    <p:sldId id="437" r:id="rId37"/>
    <p:sldId id="438" r:id="rId38"/>
    <p:sldId id="445" r:id="rId39"/>
    <p:sldId id="439" r:id="rId40"/>
    <p:sldId id="446" r:id="rId41"/>
    <p:sldId id="447" r:id="rId42"/>
    <p:sldId id="434" r:id="rId43"/>
    <p:sldId id="426" r:id="rId44"/>
  </p:sldIdLst>
  <p:sldSz cx="12192000" cy="6858000"/>
  <p:notesSz cx="6858000" cy="9144000"/>
  <p:embeddedFontLst>
    <p:embeddedFont>
      <p:font typeface="Antro Vectra" pitchFamily="50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Didot" panose="02000503000000020003" pitchFamily="2" charset="0"/>
      <p:regular r:id="rId54"/>
      <p:bold r:id="rId55"/>
      <p:boldItalic r:id="rId56"/>
    </p:embeddedFont>
    <p:embeddedFont>
      <p:font typeface="Didot LT Std" panose="00000500000000000000" pitchFamily="50" charset="0"/>
      <p:regular r:id="rId57"/>
      <p:bold r:id="rId58"/>
      <p:italic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  <p:embeddedFont>
      <p:font typeface="Roboto Black" panose="02000000000000000000" pitchFamily="2" charset="0"/>
      <p:bold r:id="rId64"/>
      <p:boldItalic r:id="rId65"/>
    </p:embeddedFont>
    <p:embeddedFont>
      <p:font typeface="Roboto Light" panose="02000000000000000000" pitchFamily="2" charset="0"/>
      <p:regular r:id="rId66"/>
      <p:italic r:id="rId67"/>
    </p:embeddedFont>
    <p:embeddedFont>
      <p:font typeface="Roboto Thin" panose="02000000000000000000" pitchFamily="2" charset="0"/>
      <p:regular r:id="rId68"/>
      <p:italic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74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aheddine" initials="S" lastIdx="1" clrIdx="0">
    <p:extLst>
      <p:ext uri="{19B8F6BF-5375-455C-9EA6-DF929625EA0E}">
        <p15:presenceInfo xmlns:p15="http://schemas.microsoft.com/office/powerpoint/2012/main" userId="Salaheddi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00"/>
    <a:srgbClr val="00B0F0"/>
    <a:srgbClr val="67C0BB"/>
    <a:srgbClr val="7F7F7F"/>
    <a:srgbClr val="01A5A5"/>
    <a:srgbClr val="60AD74"/>
    <a:srgbClr val="384D6A"/>
    <a:srgbClr val="FF2E00"/>
    <a:srgbClr val="150D36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7602" autoAdjust="0"/>
  </p:normalViewPr>
  <p:slideViewPr>
    <p:cSldViewPr snapToGrid="0">
      <p:cViewPr>
        <p:scale>
          <a:sx n="66" d="100"/>
          <a:sy n="66" d="100"/>
        </p:scale>
        <p:origin x="1914" y="750"/>
      </p:cViewPr>
      <p:guideLst>
        <p:guide orient="horz" pos="4178"/>
        <p:guide pos="74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984"/>
    </p:cViewPr>
  </p:sorter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laheddine\Downloads\capacit&#233;%20h&#244;teli&#232;re%20class&#233;e%20en%20lits%20par%20destin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58928687633054"/>
          <c:y val="0.23985765642510953"/>
          <c:w val="0.7228752397685827"/>
          <c:h val="0.6531401458366688"/>
        </c:manualLayout>
      </c:layout>
      <c:pie3D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5C8-4F57-A71D-8B2F53BB95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C8-4F57-A71D-8B2F53BB95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C8-4F57-A71D-8B2F53BB95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5C8-4F57-A71D-8B2F53BB95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5C8-4F57-A71D-8B2F53BB9561}"/>
              </c:ext>
            </c:extLst>
          </c:dPt>
          <c:dLbls>
            <c:dLbl>
              <c:idx val="0"/>
              <c:layout>
                <c:manualLayout>
                  <c:x val="3.2053212298890049E-2"/>
                  <c:y val="-0.20841826468124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5E03E83D-D2BD-4843-AF73-B093E95D2130}" type="CATEGORYNAME">
                      <a:rPr lang="en-US" sz="320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A90761D0-75DA-4EC9-B9C6-146232F12C9B}" type="PERCENTAGE">
                      <a:rPr lang="en-US" sz="2400" b="1" baseline="0">
                        <a:solidFill>
                          <a:srgbClr val="4270C1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4517670577076"/>
                      <c:h val="0.375096805421103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C8-4F57-A71D-8B2F53BB9561}"/>
                </c:ext>
              </c:extLst>
            </c:dLbl>
            <c:dLbl>
              <c:idx val="1"/>
              <c:layout>
                <c:manualLayout>
                  <c:x val="-0.12435455165442615"/>
                  <c:y val="-5.55060519229763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43D9A22A-EBE8-4BAE-AD5F-DE2AFF07071E}" type="CATEGORYNAME">
                      <a:rPr lang="en-US" sz="240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566B6132-3A42-4B00-8257-E713BC1AD80C}" type="PERCENTAGE">
                      <a:rPr lang="en-US" sz="2400" b="1" baseline="0">
                        <a:solidFill>
                          <a:srgbClr val="E97B30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C8-4F57-A71D-8B2F53BB9561}"/>
                </c:ext>
              </c:extLst>
            </c:dLbl>
            <c:dLbl>
              <c:idx val="2"/>
              <c:layout>
                <c:manualLayout>
                  <c:x val="-0.10299881240865195"/>
                  <c:y val="-5.18762848472323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03766B4C-9CA6-4421-8770-6ED75E941368}" type="CATEGORYNAME">
                      <a:rPr lang="en-US" sz="2400" dirty="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EEFBCA32-BBAE-4663-80BD-AFE544D47FDE}" type="PERCENTAGE">
                      <a:rPr lang="en-US" sz="2400" b="1" baseline="0" dirty="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C8-4F57-A71D-8B2F53BB9561}"/>
                </c:ext>
              </c:extLst>
            </c:dLbl>
            <c:dLbl>
              <c:idx val="3"/>
              <c:layout>
                <c:manualLayout>
                  <c:x val="-0.16833225801143312"/>
                  <c:y val="-0.124672873815765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r>
                      <a:rPr lang="en-US" sz="2400" dirty="0"/>
                      <a:t>Tangier</a:t>
                    </a:r>
                  </a:p>
                  <a:p>
                    <a:pPr>
                      <a:defRPr sz="2400">
                        <a:latin typeface="Roboto" panose="02000000000000000000" pitchFamily="2" charset="0"/>
                        <a:ea typeface="Roboto" panose="02000000000000000000" pitchFamily="2" charset="0"/>
                      </a:defRPr>
                    </a:pPr>
                    <a:fld id="{803FD9E6-B01A-4497-9E53-60EA11344401}" type="PERCENTAGE">
                      <a:rPr lang="en-US" sz="2400" b="1" baseline="0" smtClean="0">
                        <a:solidFill>
                          <a:srgbClr val="7030A0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fr-CA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5C8-4F57-A71D-8B2F53BB9561}"/>
                </c:ext>
              </c:extLst>
            </c:dLbl>
            <c:dLbl>
              <c:idx val="4"/>
              <c:layout>
                <c:manualLayout>
                  <c:x val="-7.3195975653251718E-5"/>
                  <c:y val="-3.07895624177425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5586EE80-62CD-4312-A34D-EDB374915D24}" type="CATEGORYNAME">
                      <a:rPr lang="en-US" sz="240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65539FF5-996B-4D60-828A-E2D5BF421F60}" type="PERCENTAGE">
                      <a:rPr lang="en-US" sz="2400" b="1" baseline="0">
                        <a:solidFill>
                          <a:srgbClr val="5A99D3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5C8-4F57-A71D-8B2F53BB95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Sheet1!$B$2:$B$6</c:f>
              <c:strCache>
                <c:ptCount val="5"/>
                <c:pt idx="0">
                  <c:v>Marrakech</c:v>
                </c:pt>
                <c:pt idx="1">
                  <c:v>Agadir</c:v>
                </c:pt>
                <c:pt idx="2">
                  <c:v>Casablanca</c:v>
                </c:pt>
                <c:pt idx="3">
                  <c:v>Tanger-Assilah</c:v>
                </c:pt>
                <c:pt idx="4">
                  <c:v>Fès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73175</c:v>
                </c:pt>
                <c:pt idx="1">
                  <c:v>40660</c:v>
                </c:pt>
                <c:pt idx="2">
                  <c:v>21417</c:v>
                </c:pt>
                <c:pt idx="3">
                  <c:v>14060</c:v>
                </c:pt>
                <c:pt idx="4">
                  <c:v>10586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C8-4F57-A71D-8B2F53BB95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77A01-64F2-4EEB-A6F2-D3809FECBAE4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20EAD-3DA5-4DC3-9F45-8D496A5BED0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653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 </a:t>
            </a:r>
            <a:r>
              <a:rPr lang="fr-CA" dirty="0" err="1"/>
              <a:t>diversity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welcome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back to </a:t>
            </a:r>
            <a:r>
              <a:rPr lang="fr-CA" dirty="0" err="1"/>
              <a:t>morocco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positive </a:t>
            </a:r>
            <a:r>
              <a:rPr lang="fr-CA" dirty="0" err="1"/>
              <a:t>vibes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6466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528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1320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Airport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Destination by excellence for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 &amp; Congress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discovery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Activities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Adventure &amp; Sport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 stays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a start point of many tours 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have handpicked and tested From its Outstanding Touristic infrastructure, many hotels.</a:t>
            </a:r>
          </a:p>
          <a:p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renown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Unesco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World Heritage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Jemaa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Several Monuments from 12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century and the Majorelle Garden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3644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9826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111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8962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 </a:t>
            </a:r>
            <a:r>
              <a:rPr lang="fr-CA" dirty="0" err="1"/>
              <a:t>diversity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welcome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back to </a:t>
            </a:r>
            <a:r>
              <a:rPr lang="fr-CA" dirty="0" err="1"/>
              <a:t>morocco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positive </a:t>
            </a:r>
            <a:r>
              <a:rPr lang="fr-CA" dirty="0" err="1"/>
              <a:t>vibes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850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Airport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Destination by excellence for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 &amp; Congress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discovery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Activities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Adventure &amp; Sport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 stays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a start point of many tours 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have handpicked and tested From its Outstanding Touristic infrastructure, many hotels.</a:t>
            </a:r>
          </a:p>
          <a:p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renown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Unesco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World Heritage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Jemaa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Several Monuments from 12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century and the Majorelle Garden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1910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Lets</a:t>
            </a:r>
            <a:r>
              <a:rPr lang="fr-CA" dirty="0"/>
              <a:t> change for the </a:t>
            </a:r>
            <a:r>
              <a:rPr lang="fr-CA" dirty="0" err="1"/>
              <a:t>lovely</a:t>
            </a:r>
            <a:r>
              <a:rPr lang="fr-CA" dirty="0"/>
              <a:t> dry climat of Marrakech and </a:t>
            </a:r>
            <a:r>
              <a:rPr lang="fr-CA" dirty="0" err="1"/>
              <a:t>head</a:t>
            </a:r>
            <a:r>
              <a:rPr lang="fr-CA" dirty="0"/>
              <a:t> to the </a:t>
            </a:r>
            <a:r>
              <a:rPr lang="fr-CA" dirty="0" err="1"/>
              <a:t>mild</a:t>
            </a:r>
            <a:r>
              <a:rPr lang="fr-CA" dirty="0"/>
              <a:t> </a:t>
            </a:r>
            <a:r>
              <a:rPr lang="fr-CA" dirty="0" err="1"/>
              <a:t>ocean</a:t>
            </a:r>
            <a:r>
              <a:rPr lang="fr-CA" dirty="0"/>
              <a:t> </a:t>
            </a:r>
            <a:r>
              <a:rPr lang="fr-CA" dirty="0" err="1"/>
              <a:t>breeze</a:t>
            </a:r>
            <a:r>
              <a:rPr lang="fr-CA" dirty="0"/>
              <a:t> of Essaouira</a:t>
            </a:r>
          </a:p>
          <a:p>
            <a:r>
              <a:rPr lang="fr-CA" dirty="0"/>
              <a:t>Essaouira </a:t>
            </a:r>
            <a:r>
              <a:rPr lang="fr-CA" dirty="0" err="1"/>
              <a:t>is</a:t>
            </a:r>
            <a:r>
              <a:rPr lang="fr-CA" dirty="0"/>
              <a:t> a </a:t>
            </a:r>
            <a:r>
              <a:rPr lang="fr-CA" dirty="0" err="1"/>
              <a:t>lovely</a:t>
            </a:r>
            <a:r>
              <a:rPr lang="fr-CA" dirty="0"/>
              <a:t> </a:t>
            </a:r>
            <a:r>
              <a:rPr lang="fr-CA" dirty="0" err="1"/>
              <a:t>quite</a:t>
            </a:r>
            <a:r>
              <a:rPr lang="fr-CA" dirty="0"/>
              <a:t> city </a:t>
            </a:r>
            <a:r>
              <a:rPr lang="fr-CA" dirty="0" err="1"/>
              <a:t>situated</a:t>
            </a:r>
            <a:r>
              <a:rPr lang="fr-CA" dirty="0"/>
              <a:t> by the Atlantic </a:t>
            </a:r>
            <a:r>
              <a:rPr lang="fr-CA" dirty="0" err="1"/>
              <a:t>Ocean</a:t>
            </a:r>
            <a:endParaRPr lang="fr-CA" dirty="0"/>
          </a:p>
          <a:p>
            <a:endParaRPr lang="fr-CA" dirty="0"/>
          </a:p>
          <a:p>
            <a:r>
              <a:rPr lang="fr-CA" dirty="0"/>
              <a:t>The first </a:t>
            </a:r>
            <a:r>
              <a:rPr lang="fr-CA" dirty="0" err="1"/>
              <a:t>organic</a:t>
            </a:r>
            <a:r>
              <a:rPr lang="fr-CA" dirty="0"/>
              <a:t> </a:t>
            </a:r>
            <a:r>
              <a:rPr lang="fr-CA" dirty="0" err="1"/>
              <a:t>winery</a:t>
            </a:r>
            <a:r>
              <a:rPr lang="fr-CA" dirty="0"/>
              <a:t> in Morocco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9671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Lets</a:t>
            </a:r>
            <a:r>
              <a:rPr lang="fr-CA" dirty="0"/>
              <a:t> change for the </a:t>
            </a:r>
            <a:r>
              <a:rPr lang="fr-CA" dirty="0" err="1"/>
              <a:t>lovely</a:t>
            </a:r>
            <a:r>
              <a:rPr lang="fr-CA" dirty="0"/>
              <a:t> dry climat of Marrakech and </a:t>
            </a:r>
            <a:r>
              <a:rPr lang="fr-CA" dirty="0" err="1"/>
              <a:t>head</a:t>
            </a:r>
            <a:r>
              <a:rPr lang="fr-CA" dirty="0"/>
              <a:t> to the </a:t>
            </a:r>
            <a:r>
              <a:rPr lang="fr-CA" dirty="0" err="1"/>
              <a:t>mild</a:t>
            </a:r>
            <a:r>
              <a:rPr lang="fr-CA" dirty="0"/>
              <a:t> </a:t>
            </a:r>
            <a:r>
              <a:rPr lang="fr-CA" dirty="0" err="1"/>
              <a:t>ocean</a:t>
            </a:r>
            <a:r>
              <a:rPr lang="fr-CA" dirty="0"/>
              <a:t> </a:t>
            </a:r>
            <a:r>
              <a:rPr lang="fr-CA" dirty="0" err="1"/>
              <a:t>breeze</a:t>
            </a:r>
            <a:r>
              <a:rPr lang="fr-CA" dirty="0"/>
              <a:t> of Essaouira</a:t>
            </a:r>
          </a:p>
          <a:p>
            <a:r>
              <a:rPr lang="fr-CA" dirty="0"/>
              <a:t>Essaouira </a:t>
            </a:r>
            <a:r>
              <a:rPr lang="fr-CA" dirty="0" err="1"/>
              <a:t>is</a:t>
            </a:r>
            <a:r>
              <a:rPr lang="fr-CA" dirty="0"/>
              <a:t> a </a:t>
            </a:r>
            <a:r>
              <a:rPr lang="fr-CA" dirty="0" err="1"/>
              <a:t>lovely</a:t>
            </a:r>
            <a:r>
              <a:rPr lang="fr-CA" dirty="0"/>
              <a:t> </a:t>
            </a:r>
            <a:r>
              <a:rPr lang="fr-CA" dirty="0" err="1"/>
              <a:t>quite</a:t>
            </a:r>
            <a:r>
              <a:rPr lang="fr-CA" dirty="0"/>
              <a:t> city </a:t>
            </a:r>
            <a:r>
              <a:rPr lang="fr-CA" dirty="0" err="1"/>
              <a:t>situated</a:t>
            </a:r>
            <a:r>
              <a:rPr lang="fr-CA" dirty="0"/>
              <a:t> by the Atlantic </a:t>
            </a:r>
            <a:r>
              <a:rPr lang="fr-CA" dirty="0" err="1"/>
              <a:t>Ocean</a:t>
            </a:r>
            <a:endParaRPr lang="fr-CA" dirty="0"/>
          </a:p>
          <a:p>
            <a:endParaRPr lang="fr-CA" dirty="0"/>
          </a:p>
          <a:p>
            <a:r>
              <a:rPr lang="fr-CA" dirty="0"/>
              <a:t>The first </a:t>
            </a:r>
            <a:r>
              <a:rPr lang="fr-CA" dirty="0" err="1"/>
              <a:t>organic</a:t>
            </a:r>
            <a:r>
              <a:rPr lang="fr-CA" dirty="0"/>
              <a:t> </a:t>
            </a:r>
            <a:r>
              <a:rPr lang="fr-CA" dirty="0" err="1"/>
              <a:t>winery</a:t>
            </a:r>
            <a:r>
              <a:rPr lang="fr-CA" dirty="0"/>
              <a:t> in Morocco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752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6994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Ecolodges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0894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 </a:t>
            </a:r>
            <a:r>
              <a:rPr lang="fr-CA" dirty="0" err="1"/>
              <a:t>kingdom</a:t>
            </a:r>
            <a:r>
              <a:rPr lang="fr-CA" dirty="0"/>
              <a:t> of </a:t>
            </a:r>
            <a:r>
              <a:rPr lang="fr-CA" dirty="0" err="1"/>
              <a:t>stability</a:t>
            </a:r>
            <a:r>
              <a:rPr lang="fr-CA" dirty="0"/>
              <a:t>, </a:t>
            </a:r>
            <a:r>
              <a:rPr lang="fr-CA" dirty="0" err="1"/>
              <a:t>with</a:t>
            </a:r>
            <a:r>
              <a:rPr lang="fr-CA" dirty="0"/>
              <a:t> a vibrant cultural </a:t>
            </a:r>
            <a:r>
              <a:rPr lang="fr-CA" dirty="0" err="1"/>
              <a:t>diversity</a:t>
            </a:r>
            <a:endParaRPr lang="fr-CA" dirty="0"/>
          </a:p>
          <a:p>
            <a:r>
              <a:rPr lang="fr-CA" dirty="0"/>
              <a:t>A mix of </a:t>
            </a:r>
            <a:r>
              <a:rPr lang="fr-CA" dirty="0" err="1"/>
              <a:t>african</a:t>
            </a:r>
            <a:r>
              <a:rPr lang="fr-CA" dirty="0"/>
              <a:t>, oriental and </a:t>
            </a:r>
            <a:r>
              <a:rPr lang="fr-CA" dirty="0" err="1"/>
              <a:t>european</a:t>
            </a:r>
            <a:r>
              <a:rPr lang="fr-CA" dirty="0"/>
              <a:t> influences</a:t>
            </a:r>
          </a:p>
          <a:p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berber</a:t>
            </a:r>
            <a:r>
              <a:rPr lang="fr-CA" dirty="0"/>
              <a:t>, </a:t>
            </a:r>
            <a:r>
              <a:rPr lang="fr-CA" dirty="0" err="1"/>
              <a:t>arab</a:t>
            </a:r>
            <a:r>
              <a:rPr lang="fr-CA" dirty="0"/>
              <a:t> and </a:t>
            </a:r>
            <a:r>
              <a:rPr lang="fr-CA" dirty="0" err="1"/>
              <a:t>muslim</a:t>
            </a:r>
            <a:r>
              <a:rPr lang="fr-CA" dirty="0"/>
              <a:t> and </a:t>
            </a:r>
            <a:r>
              <a:rPr lang="fr-CA" dirty="0" err="1"/>
              <a:t>jewish</a:t>
            </a:r>
            <a:r>
              <a:rPr lang="fr-CA" dirty="0"/>
              <a:t> </a:t>
            </a:r>
            <a:r>
              <a:rPr lang="fr-CA" dirty="0" err="1"/>
              <a:t>heritage</a:t>
            </a:r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A </a:t>
            </a:r>
            <a:r>
              <a:rPr lang="fr-CA" dirty="0" err="1"/>
              <a:t>kingdom</a:t>
            </a:r>
            <a:r>
              <a:rPr lang="fr-CA" dirty="0"/>
              <a:t>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can </a:t>
            </a:r>
            <a:r>
              <a:rPr lang="fr-CA" dirty="0" err="1"/>
              <a:t>perfect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swing</a:t>
            </a:r>
          </a:p>
          <a:p>
            <a:endParaRPr lang="fr-CA" dirty="0"/>
          </a:p>
          <a:p>
            <a:r>
              <a:rPr lang="fr-CA" dirty="0" err="1"/>
              <a:t>Embarking</a:t>
            </a:r>
            <a:r>
              <a:rPr lang="fr-CA" dirty="0"/>
              <a:t> in a </a:t>
            </a:r>
            <a:r>
              <a:rPr lang="fr-CA" dirty="0" err="1"/>
              <a:t>journey</a:t>
            </a:r>
            <a:r>
              <a:rPr lang="fr-CA" dirty="0"/>
              <a:t> to the </a:t>
            </a:r>
            <a:r>
              <a:rPr lang="fr-CA" dirty="0" err="1"/>
              <a:t>sahara</a:t>
            </a:r>
            <a:endParaRPr lang="fr-CA" dirty="0"/>
          </a:p>
          <a:p>
            <a:r>
              <a:rPr lang="fr-CA" dirty="0"/>
              <a:t>The </a:t>
            </a:r>
            <a:r>
              <a:rPr lang="fr-CA" dirty="0" err="1"/>
              <a:t>african</a:t>
            </a:r>
            <a:r>
              <a:rPr lang="fr-CA" dirty="0"/>
              <a:t> </a:t>
            </a:r>
            <a:r>
              <a:rPr lang="fr-CA" dirty="0" err="1"/>
              <a:t>holywood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6395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2410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934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6767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6673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53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5708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2988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699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Presentation</a:t>
            </a:r>
            <a:r>
              <a:rPr lang="fr-CA" dirty="0"/>
              <a:t> of </a:t>
            </a:r>
            <a:r>
              <a:rPr lang="fr-CA" dirty="0" err="1"/>
              <a:t>morocco</a:t>
            </a:r>
            <a:endParaRPr lang="fr-CA" dirty="0"/>
          </a:p>
          <a:p>
            <a:r>
              <a:rPr lang="fr-CA" dirty="0" err="1"/>
              <a:t>Its</a:t>
            </a:r>
            <a:r>
              <a:rPr lang="fr-CA" dirty="0"/>
              <a:t> </a:t>
            </a:r>
            <a:r>
              <a:rPr lang="fr-CA" dirty="0" err="1"/>
              <a:t>privileged</a:t>
            </a:r>
            <a:r>
              <a:rPr lang="fr-CA" dirty="0"/>
              <a:t> situation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347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5008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8441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19652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dirty="0" err="1"/>
              <a:t>Trough</a:t>
            </a:r>
            <a:r>
              <a:rPr lang="fr-FR" dirty="0"/>
              <a:t> all </a:t>
            </a:r>
            <a:r>
              <a:rPr lang="fr-FR" dirty="0" err="1"/>
              <a:t>our</a:t>
            </a:r>
            <a:r>
              <a:rPr lang="fr-FR" dirty="0"/>
              <a:t> divisions </a:t>
            </a:r>
          </a:p>
          <a:p>
            <a:pPr algn="l"/>
            <a:r>
              <a:rPr lang="fr-FR" dirty="0" err="1"/>
              <a:t>We</a:t>
            </a:r>
            <a:r>
              <a:rPr lang="fr-FR" dirty="0"/>
              <a:t> put all </a:t>
            </a:r>
            <a:r>
              <a:rPr lang="fr-FR" dirty="0" err="1"/>
              <a:t>our</a:t>
            </a:r>
            <a:r>
              <a:rPr lang="fr-FR" dirty="0"/>
              <a:t> attention </a:t>
            </a:r>
            <a:r>
              <a:rPr lang="fr-FR" dirty="0" err="1"/>
              <a:t>toward</a:t>
            </a:r>
            <a:r>
              <a:rPr lang="fr-FR" dirty="0"/>
              <a:t> a </a:t>
            </a:r>
          </a:p>
          <a:p>
            <a:pPr algn="l"/>
            <a:endParaRPr lang="en-US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Best Client’s Travel Experience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  <a:p>
            <a:pPr algn="l"/>
            <a:endParaRPr lang="en-US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056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more 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43602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Strong partnership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carefully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transportation </a:t>
            </a:r>
            <a:r>
              <a:rPr lang="fr-FR" dirty="0" err="1"/>
              <a:t>companies</a:t>
            </a:r>
            <a:r>
              <a:rPr lang="fr-FR" dirty="0"/>
              <a:t> </a:t>
            </a:r>
          </a:p>
          <a:p>
            <a:r>
              <a:rPr lang="fr-FR" dirty="0"/>
              <a:t>15 </a:t>
            </a:r>
            <a:r>
              <a:rPr lang="fr-FR" dirty="0" err="1"/>
              <a:t>vehicules</a:t>
            </a:r>
            <a:r>
              <a:rPr lang="fr-FR" dirty="0"/>
              <a:t>  48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10 </a:t>
            </a:r>
            <a:r>
              <a:rPr lang="fr-FR" dirty="0" err="1"/>
              <a:t>vehicules</a:t>
            </a:r>
            <a:r>
              <a:rPr lang="fr-FR" dirty="0"/>
              <a:t>  30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30 </a:t>
            </a:r>
            <a:r>
              <a:rPr lang="fr-FR" dirty="0" err="1"/>
              <a:t>vehicules</a:t>
            </a:r>
            <a:r>
              <a:rPr lang="fr-FR" dirty="0"/>
              <a:t>  14 </a:t>
            </a:r>
            <a:r>
              <a:rPr lang="fr-FR" dirty="0" err="1"/>
              <a:t>ss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35 </a:t>
            </a:r>
            <a:r>
              <a:rPr lang="fr-FR" dirty="0" err="1"/>
              <a:t>vehicules</a:t>
            </a:r>
            <a:r>
              <a:rPr lang="fr-FR" dirty="0"/>
              <a:t>  06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6831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Strong partnership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carefully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transportation </a:t>
            </a:r>
            <a:r>
              <a:rPr lang="fr-FR" dirty="0" err="1"/>
              <a:t>companies</a:t>
            </a:r>
            <a:r>
              <a:rPr lang="fr-FR" dirty="0"/>
              <a:t> </a:t>
            </a:r>
          </a:p>
          <a:p>
            <a:r>
              <a:rPr lang="fr-FR" dirty="0"/>
              <a:t>15 </a:t>
            </a:r>
            <a:r>
              <a:rPr lang="fr-FR" dirty="0" err="1"/>
              <a:t>vehicules</a:t>
            </a:r>
            <a:r>
              <a:rPr lang="fr-FR" dirty="0"/>
              <a:t>  48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10 </a:t>
            </a:r>
            <a:r>
              <a:rPr lang="fr-FR" dirty="0" err="1"/>
              <a:t>vehicules</a:t>
            </a:r>
            <a:r>
              <a:rPr lang="fr-FR" dirty="0"/>
              <a:t>  30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30 </a:t>
            </a:r>
            <a:r>
              <a:rPr lang="fr-FR" dirty="0" err="1"/>
              <a:t>vehicules</a:t>
            </a:r>
            <a:r>
              <a:rPr lang="fr-FR" dirty="0"/>
              <a:t>  14 </a:t>
            </a:r>
            <a:r>
              <a:rPr lang="fr-FR" dirty="0" err="1"/>
              <a:t>ss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35 </a:t>
            </a:r>
            <a:r>
              <a:rPr lang="fr-FR" dirty="0" err="1"/>
              <a:t>vehicules</a:t>
            </a:r>
            <a:r>
              <a:rPr lang="fr-FR" dirty="0"/>
              <a:t>  06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4121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Strong partnership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carefully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transportation </a:t>
            </a:r>
            <a:r>
              <a:rPr lang="fr-FR" dirty="0" err="1"/>
              <a:t>companies</a:t>
            </a:r>
            <a:r>
              <a:rPr lang="fr-FR" dirty="0"/>
              <a:t> </a:t>
            </a:r>
          </a:p>
          <a:p>
            <a:r>
              <a:rPr lang="fr-FR" dirty="0"/>
              <a:t>15 </a:t>
            </a:r>
            <a:r>
              <a:rPr lang="fr-FR" dirty="0" err="1"/>
              <a:t>vehicules</a:t>
            </a:r>
            <a:r>
              <a:rPr lang="fr-FR" dirty="0"/>
              <a:t>  48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10 </a:t>
            </a:r>
            <a:r>
              <a:rPr lang="fr-FR" dirty="0" err="1"/>
              <a:t>vehicules</a:t>
            </a:r>
            <a:r>
              <a:rPr lang="fr-FR" dirty="0"/>
              <a:t>  30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30 </a:t>
            </a:r>
            <a:r>
              <a:rPr lang="fr-FR" dirty="0" err="1"/>
              <a:t>vehicules</a:t>
            </a:r>
            <a:r>
              <a:rPr lang="fr-FR" dirty="0"/>
              <a:t>  14 </a:t>
            </a:r>
            <a:r>
              <a:rPr lang="fr-FR" dirty="0" err="1"/>
              <a:t>ss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35 </a:t>
            </a:r>
            <a:r>
              <a:rPr lang="fr-FR" dirty="0" err="1"/>
              <a:t>vehicules</a:t>
            </a:r>
            <a:r>
              <a:rPr lang="fr-FR" dirty="0"/>
              <a:t>  06 </a:t>
            </a:r>
            <a:r>
              <a:rPr lang="fr-FR" dirty="0" err="1"/>
              <a:t>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34121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706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5763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Situation a</a:t>
            </a:r>
          </a:p>
          <a:p>
            <a:r>
              <a:rPr lang="fr-CA" dirty="0"/>
              <a:t>13 </a:t>
            </a:r>
            <a:r>
              <a:rPr lang="fr-CA" dirty="0" err="1"/>
              <a:t>hours</a:t>
            </a:r>
            <a:r>
              <a:rPr lang="fr-CA" dirty="0"/>
              <a:t> direct flight duration Beijing-Casablanca </a:t>
            </a:r>
            <a:r>
              <a:rPr lang="fr-CA" dirty="0" err="1"/>
              <a:t>thanks</a:t>
            </a:r>
            <a:r>
              <a:rPr lang="fr-CA" dirty="0"/>
              <a:t> to The </a:t>
            </a:r>
            <a:r>
              <a:rPr lang="fr-CA" dirty="0" err="1"/>
              <a:t>Boing</a:t>
            </a:r>
            <a:r>
              <a:rPr lang="fr-CA" dirty="0"/>
              <a:t> 787-9 </a:t>
            </a:r>
            <a:r>
              <a:rPr lang="fr-CA" dirty="0" err="1"/>
              <a:t>Dreamliner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4382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06100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12826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43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390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82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 </a:t>
            </a:r>
            <a:r>
              <a:rPr lang="fr-CA" dirty="0" err="1"/>
              <a:t>kingdom</a:t>
            </a:r>
            <a:r>
              <a:rPr lang="fr-CA" dirty="0"/>
              <a:t> of </a:t>
            </a:r>
            <a:r>
              <a:rPr lang="fr-CA" dirty="0" err="1"/>
              <a:t>stability</a:t>
            </a:r>
            <a:r>
              <a:rPr lang="fr-CA" dirty="0"/>
              <a:t>, </a:t>
            </a:r>
            <a:r>
              <a:rPr lang="fr-CA" dirty="0" err="1"/>
              <a:t>with</a:t>
            </a:r>
            <a:r>
              <a:rPr lang="fr-CA" dirty="0"/>
              <a:t> a vibrant cultural </a:t>
            </a:r>
            <a:r>
              <a:rPr lang="fr-CA" dirty="0" err="1"/>
              <a:t>diversity</a:t>
            </a:r>
            <a:endParaRPr lang="fr-CA" dirty="0"/>
          </a:p>
          <a:p>
            <a:r>
              <a:rPr lang="fr-CA" dirty="0"/>
              <a:t>A mix of </a:t>
            </a:r>
            <a:r>
              <a:rPr lang="fr-CA" dirty="0" err="1"/>
              <a:t>african</a:t>
            </a:r>
            <a:r>
              <a:rPr lang="fr-CA" dirty="0"/>
              <a:t>, oriental and </a:t>
            </a:r>
            <a:r>
              <a:rPr lang="fr-CA" dirty="0" err="1"/>
              <a:t>european</a:t>
            </a:r>
            <a:r>
              <a:rPr lang="fr-CA" dirty="0"/>
              <a:t> influences</a:t>
            </a:r>
          </a:p>
          <a:p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berber</a:t>
            </a:r>
            <a:r>
              <a:rPr lang="fr-CA" dirty="0"/>
              <a:t>, </a:t>
            </a:r>
            <a:r>
              <a:rPr lang="fr-CA" dirty="0" err="1"/>
              <a:t>arab</a:t>
            </a:r>
            <a:r>
              <a:rPr lang="fr-CA" dirty="0"/>
              <a:t> and </a:t>
            </a:r>
            <a:r>
              <a:rPr lang="fr-CA" dirty="0" err="1"/>
              <a:t>muslim</a:t>
            </a:r>
            <a:r>
              <a:rPr lang="fr-CA" dirty="0"/>
              <a:t> and </a:t>
            </a:r>
            <a:r>
              <a:rPr lang="fr-CA" dirty="0" err="1"/>
              <a:t>jewish</a:t>
            </a:r>
            <a:r>
              <a:rPr lang="fr-CA" dirty="0"/>
              <a:t> </a:t>
            </a:r>
            <a:r>
              <a:rPr lang="fr-CA" dirty="0" err="1"/>
              <a:t>heritage</a:t>
            </a:r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A </a:t>
            </a:r>
            <a:r>
              <a:rPr lang="fr-CA" dirty="0" err="1"/>
              <a:t>kingdom</a:t>
            </a:r>
            <a:r>
              <a:rPr lang="fr-CA" dirty="0"/>
              <a:t>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can </a:t>
            </a:r>
            <a:r>
              <a:rPr lang="fr-CA" dirty="0" err="1"/>
              <a:t>perfect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swing</a:t>
            </a:r>
          </a:p>
          <a:p>
            <a:endParaRPr lang="fr-CA" dirty="0"/>
          </a:p>
          <a:p>
            <a:r>
              <a:rPr lang="fr-CA" dirty="0" err="1"/>
              <a:t>Embarking</a:t>
            </a:r>
            <a:r>
              <a:rPr lang="fr-CA" dirty="0"/>
              <a:t> in a </a:t>
            </a:r>
            <a:r>
              <a:rPr lang="fr-CA" dirty="0" err="1"/>
              <a:t>journey</a:t>
            </a:r>
            <a:r>
              <a:rPr lang="fr-CA" dirty="0"/>
              <a:t> to the </a:t>
            </a:r>
            <a:r>
              <a:rPr lang="fr-CA" dirty="0" err="1"/>
              <a:t>sahara</a:t>
            </a:r>
            <a:endParaRPr lang="fr-CA" dirty="0"/>
          </a:p>
          <a:p>
            <a:r>
              <a:rPr lang="fr-CA" dirty="0"/>
              <a:t>The </a:t>
            </a:r>
            <a:r>
              <a:rPr lang="fr-CA" dirty="0" err="1"/>
              <a:t>african</a:t>
            </a:r>
            <a:r>
              <a:rPr lang="fr-CA" dirty="0"/>
              <a:t> </a:t>
            </a:r>
            <a:r>
              <a:rPr lang="fr-CA" dirty="0" err="1"/>
              <a:t>holywood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2506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03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483A"/>
                </a:solidFill>
                <a:effectLst/>
                <a:latin typeface="-apple-system"/>
              </a:rPr>
              <a:t>Moroccan biodiversity includes more than 24,000 animal species and 7,000 vegetal species, with rates of endemism particularly high among Mediterranean countries (20% for vascular plants, 11% for fauna). Forest and marine ecosystems are especially rich. 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7438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483A"/>
                </a:solidFill>
                <a:effectLst/>
                <a:latin typeface="-apple-system"/>
              </a:rPr>
              <a:t>Moroccan biodiversity includes more than 24,000 animal species and 7,000 vegetal species, with rates of endemism particularly high among Mediterranean countries (20% for vascular plants, 11% for fauna). Forest and marine ecosystems are especially rich. 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32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BE41A-7CAF-4D60-AC23-A4A2FAE46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C107C0-903A-4729-9DD3-BB316B829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606CD4-51E6-4A29-987D-65D25B52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E40110-A1B5-4876-8075-CF126718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AB4FE6-36BB-4467-9650-FF5F3627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739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0D580-883A-49CC-8F88-0308B5BE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5C9B15-B56B-417C-BD67-09EA8B132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76D6C2-A7CA-4763-8FEA-D8ED8A28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DF572A-553B-4793-A2C0-BF26E567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8151F1-1C98-4D5D-8047-8BA89CE8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487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D08958-95D1-402D-806B-59FCFCF39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ED509D-8DB6-4738-8D1E-E2E31DDA0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979269-0E70-4494-A4C4-9D970F40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E9D00F-765D-4E17-8B80-E538C5F48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8C9A20-57D6-451F-B706-7E0AAF68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796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F0D97-BE90-48E7-A13F-A8824089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0EC349-2BAF-497B-A064-41246C6C5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76B714-D903-405F-80EE-EE3878C4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7B56E6-DC3F-4690-BD73-A5180665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FACB69-FE85-4482-B1D7-8BE8E30C2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42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2182D-71D6-409C-B10A-55C57CF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39E0A2-5255-44B9-B7A9-12881E922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8AACF-C80E-4097-9D9F-ED3AFD23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8E412D-41DC-450A-8C14-7FF103767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003C19-2295-4A6F-A049-F0BC9B1D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989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A0DCDE-D254-48F3-8D62-AD8D78FCA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AA6BF0-7E44-47CA-A2A9-39D178A60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F5B7CC-D1E8-4641-A355-DA0E4EB34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3CD7C3-1423-4D62-832A-912D9F178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85E062-BFE0-41EB-ACC7-5BC1B9402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9E3430-0B37-4C47-B76B-3DD6983AF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745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01528-0901-48C0-A565-29F63669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07FBDA-6E6F-4A16-8B9D-364E2E8B9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0B2D1D-9E1A-46EC-9766-695779ED4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46F78E-6F8A-46C3-85E8-9C40ABDBE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4E043D4-299E-42E2-84CA-64CBC5459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D6CF060-0C30-4783-A7EE-7B6E67F3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2C6C91-9FBA-45B7-972E-BA79B0EB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CF85CE-FD57-4020-AD59-34BE7619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525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81F37-9C5B-4AA4-967F-4AFB99D8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CE7389-631C-468F-8F96-D67E1127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5345EF-87DD-4649-8FAE-DB8B8C918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129179-FBB5-4697-8A7F-18A78586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397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480121-FB76-4310-BE16-90055487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1AC1A2-1C02-4DB7-AB63-62F15D03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F1F32F-699E-43B9-A95F-68EA5391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746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1CCD16-DB86-4CB6-9E42-4C9024EA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F355A4-FB4E-44B0-A185-54E9BB268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11DF48-9629-46A0-8184-46EB0E5F7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0055A1-F2D0-479C-8000-EC150AF0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FF7E9C-7A86-4DB3-AC86-DA1ECD92A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917E01-BA4D-4ACE-B999-8533EFF5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451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BB97A-DCDC-47D1-B988-12DC4221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FEFBEA6-3AF0-410F-A6BB-4E23B09A9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ADD33C-D223-49BE-B982-F446B1F7D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F4AF8D-5525-42D7-8D09-55487566C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967540-C517-4CC4-88C7-AD22937B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E65F42-D6BB-4559-B6E4-81AA6A9D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634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2C4158-A58B-4E88-85D2-A0518EE6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44341C-DB24-4B25-AFBF-75996055E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9C4594-D314-4ED0-A8F9-1F8EAC253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C7CBF-2FD5-401D-B514-4B0C46AAA209}" type="datetimeFigureOut">
              <a:rPr lang="fr-CA" smtClean="0"/>
              <a:t>2023-03-29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3C3960-5044-4084-82E1-42C78262A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16AA13-19D4-40E0-B8EC-B03044806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9BFAA-4F01-4A21-B81F-6E62297DCD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679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18" Type="http://schemas.openxmlformats.org/officeDocument/2006/relationships/image" Target="../media/image85.svg"/><Relationship Id="rId3" Type="http://schemas.openxmlformats.org/officeDocument/2006/relationships/image" Target="../media/image34.png"/><Relationship Id="rId21" Type="http://schemas.openxmlformats.org/officeDocument/2006/relationships/image" Target="../media/image37.png"/><Relationship Id="rId7" Type="http://schemas.openxmlformats.org/officeDocument/2006/relationships/image" Target="../media/image77.svg"/><Relationship Id="rId12" Type="http://schemas.openxmlformats.org/officeDocument/2006/relationships/image" Target="../media/image81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svg"/><Relationship Id="rId24" Type="http://schemas.openxmlformats.org/officeDocument/2006/relationships/image" Target="../media/image4.svg"/><Relationship Id="rId5" Type="http://schemas.openxmlformats.org/officeDocument/2006/relationships/image" Target="../media/image75.emf"/><Relationship Id="rId15" Type="http://schemas.openxmlformats.org/officeDocument/2006/relationships/image" Target="../media/image27.png"/><Relationship Id="rId23" Type="http://schemas.openxmlformats.org/officeDocument/2006/relationships/image" Target="../media/image3.png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Relationship Id="rId14" Type="http://schemas.openxmlformats.org/officeDocument/2006/relationships/image" Target="../media/image83.svg"/><Relationship Id="rId22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7.svg"/><Relationship Id="rId3" Type="http://schemas.openxmlformats.org/officeDocument/2006/relationships/image" Target="../media/image34.png"/><Relationship Id="rId21" Type="http://schemas.openxmlformats.org/officeDocument/2006/relationships/image" Target="../media/image3.png"/><Relationship Id="rId7" Type="http://schemas.openxmlformats.org/officeDocument/2006/relationships/image" Target="../media/image40.svg"/><Relationship Id="rId12" Type="http://schemas.openxmlformats.org/officeDocument/2006/relationships/image" Target="../media/image83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7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5.emf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37.png"/><Relationship Id="rId4" Type="http://schemas.openxmlformats.org/officeDocument/2006/relationships/image" Target="../media/image35.svg"/><Relationship Id="rId9" Type="http://schemas.openxmlformats.org/officeDocument/2006/relationships/image" Target="../media/image80.svg"/><Relationship Id="rId14" Type="http://schemas.openxmlformats.org/officeDocument/2006/relationships/image" Target="../media/image85.svg"/><Relationship Id="rId22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1.xml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Relationship Id="rId9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4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94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37.pn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3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37.png"/><Relationship Id="rId10" Type="http://schemas.openxmlformats.org/officeDocument/2006/relationships/image" Target="../media/image4.svg"/><Relationship Id="rId4" Type="http://schemas.openxmlformats.org/officeDocument/2006/relationships/image" Target="../media/image35.sv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9.svg"/><Relationship Id="rId18" Type="http://schemas.openxmlformats.org/officeDocument/2006/relationships/image" Target="../media/image100.png"/><Relationship Id="rId3" Type="http://schemas.openxmlformats.org/officeDocument/2006/relationships/image" Target="../media/image34.png"/><Relationship Id="rId21" Type="http://schemas.openxmlformats.org/officeDocument/2006/relationships/image" Target="../media/image83.svg"/><Relationship Id="rId7" Type="http://schemas.openxmlformats.org/officeDocument/2006/relationships/image" Target="../media/image40.svg"/><Relationship Id="rId12" Type="http://schemas.openxmlformats.org/officeDocument/2006/relationships/image" Target="../media/image98.png"/><Relationship Id="rId17" Type="http://schemas.openxmlformats.org/officeDocument/2006/relationships/image" Target="../media/image87.svg"/><Relationship Id="rId25" Type="http://schemas.openxmlformats.org/officeDocument/2006/relationships/image" Target="../media/image4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6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7.svg"/><Relationship Id="rId24" Type="http://schemas.openxmlformats.org/officeDocument/2006/relationships/image" Target="../media/image3.png"/><Relationship Id="rId5" Type="http://schemas.openxmlformats.org/officeDocument/2006/relationships/image" Target="../media/image75.emf"/><Relationship Id="rId15" Type="http://schemas.openxmlformats.org/officeDocument/2006/relationships/image" Target="../media/image85.svg"/><Relationship Id="rId23" Type="http://schemas.openxmlformats.org/officeDocument/2006/relationships/image" Target="../media/image24.svg"/><Relationship Id="rId10" Type="http://schemas.openxmlformats.org/officeDocument/2006/relationships/image" Target="../media/image76.png"/><Relationship Id="rId19" Type="http://schemas.openxmlformats.org/officeDocument/2006/relationships/image" Target="../media/image101.jpg"/><Relationship Id="rId4" Type="http://schemas.openxmlformats.org/officeDocument/2006/relationships/image" Target="../media/image35.svg"/><Relationship Id="rId9" Type="http://schemas.openxmlformats.org/officeDocument/2006/relationships/image" Target="../media/image80.svg"/><Relationship Id="rId14" Type="http://schemas.openxmlformats.org/officeDocument/2006/relationships/image" Target="../media/image84.png"/><Relationship Id="rId2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7.sv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svg"/><Relationship Id="rId7" Type="http://schemas.openxmlformats.org/officeDocument/2006/relationships/image" Target="../media/image104.svg"/><Relationship Id="rId12" Type="http://schemas.openxmlformats.org/officeDocument/2006/relationships/image" Target="../media/image106.png"/><Relationship Id="rId17" Type="http://schemas.openxmlformats.org/officeDocument/2006/relationships/image" Target="../media/image111.svg"/><Relationship Id="rId2" Type="http://schemas.openxmlformats.org/officeDocument/2006/relationships/video" Target="../media/media1.mp4"/><Relationship Id="rId16" Type="http://schemas.openxmlformats.org/officeDocument/2006/relationships/image" Target="../media/image110.png"/><Relationship Id="rId20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image" Target="../media/image103.png"/><Relationship Id="rId11" Type="http://schemas.openxmlformats.org/officeDocument/2006/relationships/image" Target="../media/image105.png"/><Relationship Id="rId5" Type="http://schemas.openxmlformats.org/officeDocument/2006/relationships/image" Target="../media/image102.png"/><Relationship Id="rId15" Type="http://schemas.openxmlformats.org/officeDocument/2006/relationships/image" Target="../media/image109.svg"/><Relationship Id="rId10" Type="http://schemas.openxmlformats.org/officeDocument/2006/relationships/image" Target="../media/image75.emf"/><Relationship Id="rId19" Type="http://schemas.openxmlformats.org/officeDocument/2006/relationships/image" Target="../media/image90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4.svg"/><Relationship Id="rId1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sv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4.sv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23" Type="http://schemas.openxmlformats.org/officeDocument/2006/relationships/image" Target="../media/image3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4.sv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4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7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9.jpg"/><Relationship Id="rId4" Type="http://schemas.openxmlformats.org/officeDocument/2006/relationships/image" Target="../media/image118.jpg"/><Relationship Id="rId9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0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2.jpg"/><Relationship Id="rId4" Type="http://schemas.openxmlformats.org/officeDocument/2006/relationships/image" Target="../media/image121.jpg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3.jpg"/><Relationship Id="rId7" Type="http://schemas.openxmlformats.org/officeDocument/2006/relationships/image" Target="../media/image1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24.jpeg"/><Relationship Id="rId9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6.jp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27.jpg"/><Relationship Id="rId9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9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1.jpg"/><Relationship Id="rId4" Type="http://schemas.openxmlformats.org/officeDocument/2006/relationships/image" Target="../media/image130.jpg"/><Relationship Id="rId9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svg"/><Relationship Id="rId18" Type="http://schemas.openxmlformats.org/officeDocument/2006/relationships/image" Target="../media/image143.png"/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4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38.svg"/><Relationship Id="rId5" Type="http://schemas.openxmlformats.org/officeDocument/2006/relationships/image" Target="../media/image23.png"/><Relationship Id="rId15" Type="http://schemas.openxmlformats.org/officeDocument/2006/relationships/image" Target="../media/image142.svg"/><Relationship Id="rId10" Type="http://schemas.openxmlformats.org/officeDocument/2006/relationships/image" Target="../media/image137.png"/><Relationship Id="rId4" Type="http://schemas.openxmlformats.org/officeDocument/2006/relationships/image" Target="../media/image133.sv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4.svg"/><Relationship Id="rId9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4.png"/><Relationship Id="rId7" Type="http://schemas.openxmlformats.org/officeDocument/2006/relationships/image" Target="../media/image14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4.svg"/><Relationship Id="rId5" Type="http://schemas.openxmlformats.org/officeDocument/2006/relationships/image" Target="../media/image83.svg"/><Relationship Id="rId10" Type="http://schemas.openxmlformats.org/officeDocument/2006/relationships/image" Target="../media/image3.png"/><Relationship Id="rId4" Type="http://schemas.openxmlformats.org/officeDocument/2006/relationships/image" Target="../media/image82.png"/><Relationship Id="rId9" Type="http://schemas.openxmlformats.org/officeDocument/2006/relationships/image" Target="../media/image14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9.png"/><Relationship Id="rId4" Type="http://schemas.openxmlformats.org/officeDocument/2006/relationships/image" Target="../media/image2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154.png"/><Relationship Id="rId3" Type="http://schemas.openxmlformats.org/officeDocument/2006/relationships/image" Target="../media/image3.png"/><Relationship Id="rId7" Type="http://schemas.openxmlformats.org/officeDocument/2006/relationships/image" Target="../media/image150.png"/><Relationship Id="rId12" Type="http://schemas.openxmlformats.org/officeDocument/2006/relationships/image" Target="../media/image153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52.png"/><Relationship Id="rId5" Type="http://schemas.openxmlformats.org/officeDocument/2006/relationships/image" Target="../media/image23.png"/><Relationship Id="rId10" Type="http://schemas.openxmlformats.org/officeDocument/2006/relationships/image" Target="../media/image2.svg"/><Relationship Id="rId4" Type="http://schemas.openxmlformats.org/officeDocument/2006/relationships/image" Target="../media/image4.svg"/><Relationship Id="rId9" Type="http://schemas.openxmlformats.org/officeDocument/2006/relationships/image" Target="../media/image1.png"/><Relationship Id="rId14" Type="http://schemas.openxmlformats.org/officeDocument/2006/relationships/image" Target="../media/image15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svg"/><Relationship Id="rId18" Type="http://schemas.openxmlformats.org/officeDocument/2006/relationships/image" Target="../media/image168.png"/><Relationship Id="rId3" Type="http://schemas.openxmlformats.org/officeDocument/2006/relationships/image" Target="../media/image33.emf"/><Relationship Id="rId21" Type="http://schemas.openxmlformats.org/officeDocument/2006/relationships/image" Target="../media/image4.svg"/><Relationship Id="rId7" Type="http://schemas.openxmlformats.org/officeDocument/2006/relationships/image" Target="../media/image159.svg"/><Relationship Id="rId12" Type="http://schemas.openxmlformats.org/officeDocument/2006/relationships/image" Target="../media/image164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3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63.svg"/><Relationship Id="rId5" Type="http://schemas.openxmlformats.org/officeDocument/2006/relationships/image" Target="../media/image157.svg"/><Relationship Id="rId15" Type="http://schemas.openxmlformats.org/officeDocument/2006/relationships/image" Target="../media/image167.svg"/><Relationship Id="rId10" Type="http://schemas.openxmlformats.org/officeDocument/2006/relationships/image" Target="../media/image162.png"/><Relationship Id="rId19" Type="http://schemas.openxmlformats.org/officeDocument/2006/relationships/image" Target="../media/image169.svg"/><Relationship Id="rId4" Type="http://schemas.openxmlformats.org/officeDocument/2006/relationships/image" Target="../media/image156.png"/><Relationship Id="rId9" Type="http://schemas.openxmlformats.org/officeDocument/2006/relationships/image" Target="../media/image161.svg"/><Relationship Id="rId14" Type="http://schemas.openxmlformats.org/officeDocument/2006/relationships/image" Target="../media/image1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3" Type="http://schemas.openxmlformats.org/officeDocument/2006/relationships/image" Target="../media/image15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4.svg"/><Relationship Id="rId4" Type="http://schemas.openxmlformats.org/officeDocument/2006/relationships/image" Target="../media/image159.sv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0.emf"/><Relationship Id="rId7" Type="http://schemas.openxmlformats.org/officeDocument/2006/relationships/image" Target="../media/image17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71.emf"/><Relationship Id="rId9" Type="http://schemas.openxmlformats.org/officeDocument/2006/relationships/image" Target="../media/image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5.svg"/><Relationship Id="rId4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7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g"/><Relationship Id="rId5" Type="http://schemas.microsoft.com/office/2007/relationships/hdphoto" Target="../media/hdphoto1.wdp"/><Relationship Id="rId10" Type="http://schemas.openxmlformats.org/officeDocument/2006/relationships/image" Target="../media/image4.svg"/><Relationship Id="rId4" Type="http://schemas.openxmlformats.org/officeDocument/2006/relationships/image" Target="../media/image177.png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81.svg"/><Relationship Id="rId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81.svg"/><Relationship Id="rId4" Type="http://schemas.openxmlformats.org/officeDocument/2006/relationships/image" Target="../media/image1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81.svg"/><Relationship Id="rId4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4.svg"/><Relationship Id="rId9" Type="http://schemas.openxmlformats.org/officeDocument/2006/relationships/image" Target="../media/image21.png"/><Relationship Id="rId14" Type="http://schemas.openxmlformats.org/officeDocument/2006/relationships/image" Target="../media/image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svg"/><Relationship Id="rId3" Type="http://schemas.openxmlformats.org/officeDocument/2006/relationships/image" Target="../media/image184.jpeg"/><Relationship Id="rId7" Type="http://schemas.openxmlformats.org/officeDocument/2006/relationships/image" Target="../media/image32.svg"/><Relationship Id="rId12" Type="http://schemas.openxmlformats.org/officeDocument/2006/relationships/image" Target="../media/image191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90.svg"/><Relationship Id="rId5" Type="http://schemas.openxmlformats.org/officeDocument/2006/relationships/image" Target="../media/image186.svg"/><Relationship Id="rId15" Type="http://schemas.openxmlformats.org/officeDocument/2006/relationships/image" Target="../media/image194.svg"/><Relationship Id="rId10" Type="http://schemas.openxmlformats.org/officeDocument/2006/relationships/image" Target="../media/image189.png"/><Relationship Id="rId4" Type="http://schemas.openxmlformats.org/officeDocument/2006/relationships/image" Target="../media/image185.png"/><Relationship Id="rId9" Type="http://schemas.openxmlformats.org/officeDocument/2006/relationships/image" Target="../media/image188.svg"/><Relationship Id="rId14" Type="http://schemas.openxmlformats.org/officeDocument/2006/relationships/image" Target="../media/image1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svg"/><Relationship Id="rId10" Type="http://schemas.openxmlformats.org/officeDocument/2006/relationships/image" Target="../media/image4.svg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2.svg"/><Relationship Id="rId5" Type="http://schemas.openxmlformats.org/officeDocument/2006/relationships/image" Target="../media/image40.svg"/><Relationship Id="rId10" Type="http://schemas.openxmlformats.org/officeDocument/2006/relationships/image" Target="../media/image31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pn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36.emf"/><Relationship Id="rId1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50.sv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jp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34.png"/><Relationship Id="rId21" Type="http://schemas.openxmlformats.org/officeDocument/2006/relationships/image" Target="../media/image3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24" Type="http://schemas.openxmlformats.org/officeDocument/2006/relationships/image" Target="../media/image4.sv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3.png"/><Relationship Id="rId10" Type="http://schemas.openxmlformats.org/officeDocument/2006/relationships/image" Target="../media/image64.svg"/><Relationship Id="rId19" Type="http://schemas.openxmlformats.org/officeDocument/2006/relationships/image" Target="../media/image73.png"/><Relationship Id="rId4" Type="http://schemas.openxmlformats.org/officeDocument/2006/relationships/image" Target="../media/image35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Relationship Id="rId22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0CE33581-6B80-4CF6-B289-EE9CDF418A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0261" y="4558943"/>
            <a:ext cx="4915992" cy="8874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9C6ADA0-B1F6-4156-8A67-B92B2DE0CEA1}"/>
              </a:ext>
            </a:extLst>
          </p:cNvPr>
          <p:cNvCxnSpPr>
            <a:cxnSpLocks/>
          </p:cNvCxnSpPr>
          <p:nvPr/>
        </p:nvCxnSpPr>
        <p:spPr>
          <a:xfrm flipH="1">
            <a:off x="8664498" y="3959604"/>
            <a:ext cx="352750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A3F42B-B4B4-4482-AB65-9B4CFE946317}"/>
              </a:ext>
            </a:extLst>
          </p:cNvPr>
          <p:cNvCxnSpPr>
            <a:cxnSpLocks/>
          </p:cNvCxnSpPr>
          <p:nvPr/>
        </p:nvCxnSpPr>
        <p:spPr>
          <a:xfrm flipH="1">
            <a:off x="-17520" y="3959604"/>
            <a:ext cx="34485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que 10">
            <a:extLst>
              <a:ext uri="{FF2B5EF4-FFF2-40B4-BE49-F238E27FC236}">
                <a16:creationId xmlns:a16="http://schemas.microsoft.com/office/drawing/2014/main" id="{65597A8C-C83D-4C98-98C3-3BAC6E03A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0773" y="264798"/>
            <a:ext cx="7250453" cy="51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EFC8DE2-2C9B-4E79-A175-0A33687DF845}"/>
              </a:ext>
            </a:extLst>
          </p:cNvPr>
          <p:cNvGrpSpPr/>
          <p:nvPr/>
        </p:nvGrpSpPr>
        <p:grpSpPr>
          <a:xfrm>
            <a:off x="3885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D8B744-8128-4657-94DC-DE17D5F7794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BCDB70-8268-4AC3-AF60-4F2AE095211E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84" name="Graphique 83">
            <a:extLst>
              <a:ext uri="{FF2B5EF4-FFF2-40B4-BE49-F238E27FC236}">
                <a16:creationId xmlns:a16="http://schemas.microsoft.com/office/drawing/2014/main" id="{13167470-EE28-4416-AA6D-086CD00F3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682" r="4502" b="13964"/>
          <a:stretch/>
        </p:blipFill>
        <p:spPr>
          <a:xfrm>
            <a:off x="235687" y="1021257"/>
            <a:ext cx="5310428" cy="55363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79DA68A-6915-4FD9-A87A-A2F6880A328F}"/>
              </a:ext>
            </a:extLst>
          </p:cNvPr>
          <p:cNvSpPr/>
          <p:nvPr/>
        </p:nvSpPr>
        <p:spPr>
          <a:xfrm>
            <a:off x="5797752" y="1402669"/>
            <a:ext cx="6392777" cy="1084176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CE4468-3B31-49B6-B92C-EB08D8EE1D13}"/>
              </a:ext>
            </a:extLst>
          </p:cNvPr>
          <p:cNvSpPr txBox="1"/>
          <p:nvPr/>
        </p:nvSpPr>
        <p:spPr>
          <a:xfrm>
            <a:off x="5771487" y="1316296"/>
            <a:ext cx="4021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spc="-150" dirty="0" err="1">
                <a:solidFill>
                  <a:schemeClr val="bg1"/>
                </a:solidFill>
                <a:latin typeface="Didot LT Std" panose="02070803090506020303" pitchFamily="18" charset="0"/>
              </a:rPr>
              <a:t>Selected</a:t>
            </a:r>
            <a:endParaRPr lang="fr-CA" sz="4400" spc="-15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60509A-7D52-4B71-9548-C96A1B34D783}"/>
              </a:ext>
            </a:extLst>
          </p:cNvPr>
          <p:cNvSpPr txBox="1"/>
          <p:nvPr/>
        </p:nvSpPr>
        <p:spPr>
          <a:xfrm>
            <a:off x="7237389" y="1758634"/>
            <a:ext cx="4202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spc="-150" dirty="0">
                <a:solidFill>
                  <a:schemeClr val="bg1"/>
                </a:solidFill>
                <a:latin typeface="Didot LT Std" panose="02070803090506020303" pitchFamily="18" charset="0"/>
              </a:rPr>
              <a:t>Cities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B397170-2101-406E-A0D5-517D75CB624A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5CA468FE-F798-4E27-835A-452A28D4D967}"/>
              </a:ext>
            </a:extLst>
          </p:cNvPr>
          <p:cNvCxnSpPr>
            <a:cxnSpLocks/>
          </p:cNvCxnSpPr>
          <p:nvPr/>
        </p:nvCxnSpPr>
        <p:spPr>
          <a:xfrm flipV="1">
            <a:off x="5816998" y="4247418"/>
            <a:ext cx="0" cy="205580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103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111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112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10B74615-A62C-4E6A-9196-C28502030868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MICE Destination : Morocco | </a:t>
            </a:r>
            <a:r>
              <a:rPr lang="fr-CA" sz="14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Landscape</a:t>
            </a:r>
            <a:endParaRPr lang="fr-CA" sz="14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pic>
        <p:nvPicPr>
          <p:cNvPr id="88" name="Graphique 87">
            <a:extLst>
              <a:ext uri="{FF2B5EF4-FFF2-40B4-BE49-F238E27FC236}">
                <a16:creationId xmlns:a16="http://schemas.microsoft.com/office/drawing/2014/main" id="{C9D8BC71-947D-476A-B37B-D64DC2BF0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FC48D45-8F1F-4C95-AB99-9EE3F54BD92C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3408620" y="2486845"/>
            <a:ext cx="2915980" cy="1074565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A3AA63EE-1042-49DA-89D8-18CE284502C2}"/>
              </a:ext>
            </a:extLst>
          </p:cNvPr>
          <p:cNvSpPr txBox="1"/>
          <p:nvPr/>
        </p:nvSpPr>
        <p:spPr>
          <a:xfrm>
            <a:off x="6324600" y="3376744"/>
            <a:ext cx="171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Casablanca</a:t>
            </a:r>
            <a:endParaRPr lang="en-US" dirty="0">
              <a:solidFill>
                <a:srgbClr val="C0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06E3E1A2-C3DD-47EF-A50D-2BBC05730504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3296744" y="3139695"/>
            <a:ext cx="1110944" cy="1316965"/>
          </a:xfrm>
          <a:prstGeom prst="line">
            <a:avLst/>
          </a:prstGeom>
          <a:ln>
            <a:solidFill>
              <a:srgbClr val="FF82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2242AA9C-B0CC-41C6-8E49-0C191FFF4994}"/>
              </a:ext>
            </a:extLst>
          </p:cNvPr>
          <p:cNvSpPr txBox="1"/>
          <p:nvPr/>
        </p:nvSpPr>
        <p:spPr>
          <a:xfrm>
            <a:off x="4407688" y="4271994"/>
            <a:ext cx="140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2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Marrakech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30BD660-761B-4B2F-8B60-2F459A0F4955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1826118" y="3192402"/>
            <a:ext cx="958966" cy="657862"/>
          </a:xfrm>
          <a:prstGeom prst="line">
            <a:avLst/>
          </a:prstGeom>
          <a:ln>
            <a:solidFill>
              <a:srgbClr val="00B0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E5864FB-ACF9-462B-A7E4-696DDE32B2D3}"/>
              </a:ext>
            </a:extLst>
          </p:cNvPr>
          <p:cNvSpPr txBox="1"/>
          <p:nvPr/>
        </p:nvSpPr>
        <p:spPr>
          <a:xfrm>
            <a:off x="521463" y="3665598"/>
            <a:ext cx="130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Essaouira</a:t>
            </a:r>
          </a:p>
        </p:txBody>
      </p:sp>
    </p:spTree>
    <p:extLst>
      <p:ext uri="{BB962C8B-B14F-4D97-AF65-F5344CB8AC3E}">
        <p14:creationId xmlns:p14="http://schemas.microsoft.com/office/powerpoint/2010/main" val="7654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6B27CF5A-A756-4936-97D6-1AE28230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6646888" y="432075"/>
            <a:ext cx="5595912" cy="6422999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B831A7F1-5299-4681-99CD-BFBCB170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362" y="1528125"/>
            <a:ext cx="404629" cy="620043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00DD6A8-61FF-45C6-AF5C-E69D0FEADF58}"/>
              </a:ext>
            </a:extLst>
          </p:cNvPr>
          <p:cNvSpPr/>
          <p:nvPr/>
        </p:nvSpPr>
        <p:spPr>
          <a:xfrm>
            <a:off x="9790432" y="2213148"/>
            <a:ext cx="90488" cy="90488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4C61148-D3B7-4FF6-87EA-DC3DAB158391}"/>
              </a:ext>
            </a:extLst>
          </p:cNvPr>
          <p:cNvGrpSpPr/>
          <p:nvPr/>
        </p:nvGrpSpPr>
        <p:grpSpPr>
          <a:xfrm>
            <a:off x="5700354" y="616744"/>
            <a:ext cx="4911842" cy="1775922"/>
            <a:chOff x="5700353" y="616744"/>
            <a:chExt cx="8716666" cy="1775922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AD6AE6F4-87B6-412F-9080-3F4B63A0F3B8}"/>
                </a:ext>
              </a:extLst>
            </p:cNvPr>
            <p:cNvSpPr txBox="1"/>
            <p:nvPr/>
          </p:nvSpPr>
          <p:spPr>
            <a:xfrm>
              <a:off x="5700353" y="616744"/>
              <a:ext cx="87166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6000" dirty="0">
                  <a:solidFill>
                    <a:schemeClr val="bg1">
                      <a:lumMod val="50000"/>
                    </a:schemeClr>
                  </a:solidFill>
                  <a:latin typeface="Didot LT Std" panose="02070803090506020303" pitchFamily="18" charset="0"/>
                </a:rPr>
                <a:t>Casablanca</a:t>
              </a:r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7C9A7A4B-9881-4D9D-B613-56CF8274867D}"/>
                </a:ext>
              </a:extLst>
            </p:cNvPr>
            <p:cNvCxnSpPr>
              <a:cxnSpLocks/>
            </p:cNvCxnSpPr>
            <p:nvPr/>
          </p:nvCxnSpPr>
          <p:spPr>
            <a:xfrm>
              <a:off x="5784619" y="788729"/>
              <a:ext cx="0" cy="16039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10FB9BA-3144-437A-BE78-60296CDFD5F8}"/>
              </a:ext>
            </a:extLst>
          </p:cNvPr>
          <p:cNvGrpSpPr/>
          <p:nvPr/>
        </p:nvGrpSpPr>
        <p:grpSpPr>
          <a:xfrm>
            <a:off x="9359419" y="1366341"/>
            <a:ext cx="1374050" cy="1700864"/>
            <a:chOff x="9359419" y="1366341"/>
            <a:chExt cx="1374050" cy="1700864"/>
          </a:xfrm>
        </p:grpSpPr>
        <p:pic>
          <p:nvPicPr>
            <p:cNvPr id="110" name="Graphique 109">
              <a:extLst>
                <a:ext uri="{FF2B5EF4-FFF2-40B4-BE49-F238E27FC236}">
                  <a16:creationId xmlns:a16="http://schemas.microsoft.com/office/drawing/2014/main" id="{FBDE0270-E984-4CEC-AFB1-C980887C2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2714992" flipV="1">
              <a:off x="9359419" y="2250927"/>
              <a:ext cx="593992" cy="816278"/>
            </a:xfrm>
            <a:prstGeom prst="rect">
              <a:avLst/>
            </a:prstGeom>
          </p:spPr>
        </p:pic>
        <p:pic>
          <p:nvPicPr>
            <p:cNvPr id="111" name="Graphique 110">
              <a:extLst>
                <a:ext uri="{FF2B5EF4-FFF2-40B4-BE49-F238E27FC236}">
                  <a16:creationId xmlns:a16="http://schemas.microsoft.com/office/drawing/2014/main" id="{F9A08512-7FBB-4211-ACF7-80E25C55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725871" flipV="1">
              <a:off x="9921485" y="1956821"/>
              <a:ext cx="683999" cy="939968"/>
            </a:xfrm>
            <a:prstGeom prst="rect">
              <a:avLst/>
            </a:prstGeom>
          </p:spPr>
        </p:pic>
        <p:pic>
          <p:nvPicPr>
            <p:cNvPr id="112" name="Graphique 111">
              <a:extLst>
                <a:ext uri="{FF2B5EF4-FFF2-40B4-BE49-F238E27FC236}">
                  <a16:creationId xmlns:a16="http://schemas.microsoft.com/office/drawing/2014/main" id="{D3E4C2DC-FA11-416F-B3CC-CCF31D50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2797364">
              <a:off x="9794565" y="1366341"/>
              <a:ext cx="753607" cy="1035626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F6C287-725D-43C1-AB63-E313D7E049B4}"/>
              </a:ext>
            </a:extLst>
          </p:cNvPr>
          <p:cNvGrpSpPr/>
          <p:nvPr/>
        </p:nvGrpSpPr>
        <p:grpSpPr>
          <a:xfrm>
            <a:off x="884270" y="1998277"/>
            <a:ext cx="4354802" cy="1591885"/>
            <a:chOff x="1441675" y="1969869"/>
            <a:chExt cx="4354802" cy="159188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EE192FC1-9BCC-45D3-8859-AE2ED67DE58C}"/>
                </a:ext>
              </a:extLst>
            </p:cNvPr>
            <p:cNvGrpSpPr/>
            <p:nvPr/>
          </p:nvGrpSpPr>
          <p:grpSpPr>
            <a:xfrm>
              <a:off x="1441675" y="1969869"/>
              <a:ext cx="4354802" cy="1591885"/>
              <a:chOff x="589802" y="2365412"/>
              <a:chExt cx="4354802" cy="1591885"/>
            </a:xfrm>
          </p:grpSpPr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3FC4E39-3C1C-48E2-8B3F-DA14E37CA61B}"/>
                  </a:ext>
                </a:extLst>
              </p:cNvPr>
              <p:cNvGrpSpPr/>
              <p:nvPr/>
            </p:nvGrpSpPr>
            <p:grpSpPr>
              <a:xfrm>
                <a:off x="662669" y="2365412"/>
                <a:ext cx="4281935" cy="1591885"/>
                <a:chOff x="6783659" y="4671475"/>
                <a:chExt cx="2494715" cy="1591885"/>
              </a:xfrm>
            </p:grpSpPr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CA164B05-DE64-48C2-BFC1-09F8A9E63033}"/>
                    </a:ext>
                  </a:extLst>
                </p:cNvPr>
                <p:cNvGrpSpPr/>
                <p:nvPr/>
              </p:nvGrpSpPr>
              <p:grpSpPr>
                <a:xfrm>
                  <a:off x="6783659" y="4671475"/>
                  <a:ext cx="2494715" cy="1591885"/>
                  <a:chOff x="10305780" y="1409950"/>
                  <a:chExt cx="2708477" cy="1155077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55C3587-7E75-4A47-83CA-161FB78478E9}"/>
                      </a:ext>
                    </a:extLst>
                  </p:cNvPr>
                  <p:cNvSpPr/>
                  <p:nvPr/>
                </p:nvSpPr>
                <p:spPr>
                  <a:xfrm>
                    <a:off x="10305780" y="1409950"/>
                    <a:ext cx="2708472" cy="10677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3E7C0F14-0382-44CA-9D68-A0007E42AD13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19308"/>
                    <a:ext cx="2705316" cy="45719"/>
                  </a:xfrm>
                  <a:prstGeom prst="rect">
                    <a:avLst/>
                  </a:prstGeom>
                  <a:solidFill>
                    <a:srgbClr val="D607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A82D1CED-C275-4048-A077-FD9542ABE2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5784" y="2471023"/>
                    <a:ext cx="2708473" cy="6724"/>
                  </a:xfrm>
                  <a:prstGeom prst="line">
                    <a:avLst/>
                  </a:prstGeom>
                  <a:ln w="3175">
                    <a:solidFill>
                      <a:srgbClr val="FF2A33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9DC4CD19-C6DE-4B51-B1CA-07A2806DEA5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4333" y="1519477"/>
                    <a:ext cx="1434282" cy="468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An International Hub Airport </a:t>
                    </a:r>
                  </a:p>
                </p:txBody>
              </p:sp>
            </p:grpSp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FB007933-924E-40B0-9208-20684F671B21}"/>
                    </a:ext>
                  </a:extLst>
                </p:cNvPr>
                <p:cNvSpPr txBox="1"/>
                <p:nvPr/>
              </p:nvSpPr>
              <p:spPr>
                <a:xfrm>
                  <a:off x="7806533" y="5429023"/>
                  <a:ext cx="143518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9 732 044 </a:t>
                  </a:r>
                  <a:r>
                    <a:rPr lang="en-US" sz="14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passengers</a:t>
                  </a:r>
                  <a:endParaRPr lang="en-US" sz="2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B9EB1AA7-96DE-4C59-B90A-05BAE82B38F5}"/>
                    </a:ext>
                  </a:extLst>
                </p:cNvPr>
                <p:cNvSpPr txBox="1"/>
                <p:nvPr/>
              </p:nvSpPr>
              <p:spPr>
                <a:xfrm>
                  <a:off x="7813932" y="5670881"/>
                  <a:ext cx="143518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1</a:t>
                  </a:r>
                  <a:r>
                    <a:rPr lang="en-US" sz="2000" baseline="30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st</a:t>
                  </a:r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 in Morocco</a:t>
                  </a:r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68" name="Graphique 67">
                <a:extLst>
                  <a:ext uri="{FF2B5EF4-FFF2-40B4-BE49-F238E27FC236}">
                    <a16:creationId xmlns:a16="http://schemas.microsoft.com/office/drawing/2014/main" id="{C445106E-9B1B-465A-8065-6E8A4660E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89802" y="2500771"/>
                <a:ext cx="1565823" cy="1396798"/>
              </a:xfrm>
              <a:prstGeom prst="rect">
                <a:avLst/>
              </a:prstGeom>
            </p:spPr>
          </p:pic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A22481-B129-4A6F-B398-84C99B4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89135" y="2101247"/>
              <a:ext cx="600075" cy="619125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6E56028-6CEA-4369-8302-39986BFAC409}"/>
              </a:ext>
            </a:extLst>
          </p:cNvPr>
          <p:cNvGrpSpPr/>
          <p:nvPr/>
        </p:nvGrpSpPr>
        <p:grpSpPr>
          <a:xfrm>
            <a:off x="6014429" y="4317733"/>
            <a:ext cx="3522937" cy="837930"/>
            <a:chOff x="1491127" y="5542980"/>
            <a:chExt cx="3522937" cy="837930"/>
          </a:xfrm>
        </p:grpSpPr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87FDC038-C951-4565-92F3-D4A338512FB9}"/>
                </a:ext>
              </a:extLst>
            </p:cNvPr>
            <p:cNvGrpSpPr/>
            <p:nvPr/>
          </p:nvGrpSpPr>
          <p:grpSpPr>
            <a:xfrm>
              <a:off x="1491128" y="5542980"/>
              <a:ext cx="3522936" cy="791708"/>
              <a:chOff x="10305779" y="1409950"/>
              <a:chExt cx="2708478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45E4500D-C366-4AC4-A1E2-7EEA65A0AD11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9C32449-F9A9-42A6-BDB6-D045AECDF19D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43F0B789-58D4-4677-AFE0-365DDE3E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77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DA0634E5-E3EA-4420-9A3E-E956201BC6D7}"/>
                  </a:ext>
                </a:extLst>
              </p:cNvPr>
              <p:cNvSpPr txBox="1"/>
              <p:nvPr/>
            </p:nvSpPr>
            <p:spPr>
              <a:xfrm>
                <a:off x="11501247" y="1482420"/>
                <a:ext cx="1434282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Departure point 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 most tours</a:t>
                </a:r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6DB070-8F31-4D3C-9DD0-FAAE269E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906" y="5557070"/>
              <a:ext cx="823840" cy="823840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8EA9BF2E-3A0D-4F70-B8CC-FF49817B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91127" y="5574997"/>
              <a:ext cx="609600" cy="619125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5483C67-D3D3-4D75-9192-2F85AA067135}"/>
              </a:ext>
            </a:extLst>
          </p:cNvPr>
          <p:cNvGrpSpPr/>
          <p:nvPr/>
        </p:nvGrpSpPr>
        <p:grpSpPr>
          <a:xfrm>
            <a:off x="2922767" y="2959656"/>
            <a:ext cx="5617767" cy="1682922"/>
            <a:chOff x="2922767" y="2959656"/>
            <a:chExt cx="5617767" cy="1682922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B51A260-6EDC-462A-9EA3-437CD81E00C8}"/>
                </a:ext>
              </a:extLst>
            </p:cNvPr>
            <p:cNvGrpSpPr/>
            <p:nvPr/>
          </p:nvGrpSpPr>
          <p:grpSpPr>
            <a:xfrm>
              <a:off x="5568734" y="2959656"/>
              <a:ext cx="2971800" cy="791708"/>
              <a:chOff x="1469538" y="3701830"/>
              <a:chExt cx="2971800" cy="791708"/>
            </a:xfrm>
          </p:grpSpPr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85E90386-47FB-41AA-A375-73C1BE17B036}"/>
                  </a:ext>
                </a:extLst>
              </p:cNvPr>
              <p:cNvGrpSpPr/>
              <p:nvPr/>
            </p:nvGrpSpPr>
            <p:grpSpPr>
              <a:xfrm>
                <a:off x="1469538" y="3701830"/>
                <a:ext cx="2971800" cy="791708"/>
                <a:chOff x="10305779" y="1409950"/>
                <a:chExt cx="2752940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9E5DB94C-7522-416B-94EA-0F2982577D24}"/>
                    </a:ext>
                  </a:extLst>
                </p:cNvPr>
                <p:cNvSpPr/>
                <p:nvPr/>
              </p:nvSpPr>
              <p:spPr>
                <a:xfrm>
                  <a:off x="10305779" y="1409950"/>
                  <a:ext cx="2708471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31629A2-74BB-416B-BF97-DE0EB3890F9C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C91286A3-A656-4BBE-BD69-56475AF475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4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27" name="ZoneTexte 126">
                  <a:extLst>
                    <a:ext uri="{FF2B5EF4-FFF2-40B4-BE49-F238E27FC236}">
                      <a16:creationId xmlns:a16="http://schemas.microsoft.com/office/drawing/2014/main" id="{34F0BE4F-5A3B-4D78-BAD7-193E575BF73C}"/>
                    </a:ext>
                  </a:extLst>
                </p:cNvPr>
                <p:cNvSpPr txBox="1"/>
                <p:nvPr/>
              </p:nvSpPr>
              <p:spPr>
                <a:xfrm>
                  <a:off x="11077266" y="1482420"/>
                  <a:ext cx="1981453" cy="942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Business travel</a:t>
                  </a:r>
                </a:p>
                <a:p>
                  <a:r>
                    <a:rPr lang="en-US" dirty="0">
                      <a:solidFill>
                        <a:srgbClr val="0070C0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Destination</a:t>
                  </a:r>
                </a:p>
              </p:txBody>
            </p:sp>
          </p:grpSp>
          <p:pic>
            <p:nvPicPr>
              <p:cNvPr id="13" name="Graphique 12">
                <a:extLst>
                  <a:ext uri="{FF2B5EF4-FFF2-40B4-BE49-F238E27FC236}">
                    <a16:creationId xmlns:a16="http://schemas.microsoft.com/office/drawing/2014/main" id="{8F760481-CE1C-4BB3-B6BF-80B5E2530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641960" y="3726857"/>
                <a:ext cx="609600" cy="619125"/>
              </a:xfrm>
              <a:prstGeom prst="rect">
                <a:avLst/>
              </a:prstGeom>
            </p:spPr>
          </p:pic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CB630C2-641E-48B9-9FE6-B2B665F3296E}"/>
                </a:ext>
              </a:extLst>
            </p:cNvPr>
            <p:cNvGrpSpPr/>
            <p:nvPr/>
          </p:nvGrpSpPr>
          <p:grpSpPr>
            <a:xfrm>
              <a:off x="2922767" y="3850870"/>
              <a:ext cx="2971800" cy="791708"/>
              <a:chOff x="1469538" y="4599999"/>
              <a:chExt cx="2971800" cy="791708"/>
            </a:xfrm>
          </p:grpSpPr>
          <p:grpSp>
            <p:nvGrpSpPr>
              <p:cNvPr id="128" name="Groupe 127">
                <a:extLst>
                  <a:ext uri="{FF2B5EF4-FFF2-40B4-BE49-F238E27FC236}">
                    <a16:creationId xmlns:a16="http://schemas.microsoft.com/office/drawing/2014/main" id="{D0786D31-AFDD-4739-9E53-196D1F5BF7B1}"/>
                  </a:ext>
                </a:extLst>
              </p:cNvPr>
              <p:cNvGrpSpPr/>
              <p:nvPr/>
            </p:nvGrpSpPr>
            <p:grpSpPr>
              <a:xfrm>
                <a:off x="1469538" y="4599999"/>
                <a:ext cx="2971800" cy="791708"/>
                <a:chOff x="10305779" y="1409950"/>
                <a:chExt cx="2752940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EB631D0-73E9-451B-985C-24C58CCB09EA}"/>
                    </a:ext>
                  </a:extLst>
                </p:cNvPr>
                <p:cNvSpPr/>
                <p:nvPr/>
              </p:nvSpPr>
              <p:spPr>
                <a:xfrm>
                  <a:off x="10305779" y="1409950"/>
                  <a:ext cx="2708471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2EBAE55-66BA-4213-9DF2-77606D92276B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0072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13958918-AC5F-4329-BE8E-A85BECDB8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4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00723E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32" name="ZoneTexte 131">
                  <a:extLst>
                    <a:ext uri="{FF2B5EF4-FFF2-40B4-BE49-F238E27FC236}">
                      <a16:creationId xmlns:a16="http://schemas.microsoft.com/office/drawing/2014/main" id="{F13C5C4E-B7C6-423A-84E7-D6621191CE5A}"/>
                    </a:ext>
                  </a:extLst>
                </p:cNvPr>
                <p:cNvSpPr txBox="1"/>
                <p:nvPr/>
              </p:nvSpPr>
              <p:spPr>
                <a:xfrm>
                  <a:off x="11077266" y="1482420"/>
                  <a:ext cx="1981453" cy="942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MICE</a:t>
                  </a:r>
                </a:p>
                <a:p>
                  <a:r>
                    <a:rPr lang="en-US" dirty="0">
                      <a:solidFill>
                        <a:srgbClr val="0070C0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Destination</a:t>
                  </a:r>
                </a:p>
              </p:txBody>
            </p:sp>
          </p:grpSp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EEF795AD-94B8-4865-AA1B-42E4803E4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608991" y="4670083"/>
                <a:ext cx="676275" cy="619125"/>
              </a:xfrm>
              <a:prstGeom prst="rect">
                <a:avLst/>
              </a:prstGeom>
            </p:spPr>
          </p:pic>
        </p:grp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A86A809-0C3A-481C-9864-15CE82A2C92D}"/>
              </a:ext>
            </a:extLst>
          </p:cNvPr>
          <p:cNvGrpSpPr/>
          <p:nvPr/>
        </p:nvGrpSpPr>
        <p:grpSpPr>
          <a:xfrm>
            <a:off x="4635590" y="5373033"/>
            <a:ext cx="2971800" cy="791708"/>
            <a:chOff x="2959542" y="5355073"/>
            <a:chExt cx="2971800" cy="791708"/>
          </a:xfrm>
        </p:grpSpPr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1AA2E070-81D7-4F05-9A49-D470830B79E5}"/>
                </a:ext>
              </a:extLst>
            </p:cNvPr>
            <p:cNvGrpSpPr/>
            <p:nvPr/>
          </p:nvGrpSpPr>
          <p:grpSpPr>
            <a:xfrm>
              <a:off x="2959542" y="5355073"/>
              <a:ext cx="2971800" cy="791708"/>
              <a:chOff x="10305779" y="1409950"/>
              <a:chExt cx="2752940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61F5D65-8604-4B79-B2D8-5C246812E03C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9E053F-A475-4D58-89E3-0E3933A9689C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2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69DBA5E9-7410-4D03-A173-78FD7A131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25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A5027827-D790-4114-827F-4505208D60F1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Sightseeing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 hours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to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2 days</a:t>
                </a:r>
              </a:p>
            </p:txBody>
          </p:sp>
        </p:grp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FC98FDE9-541E-4A89-90CF-8D92795C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092163" y="5414895"/>
              <a:ext cx="600075" cy="619125"/>
            </a:xfrm>
            <a:prstGeom prst="rect">
              <a:avLst/>
            </a:prstGeom>
          </p:spPr>
        </p:pic>
      </p:grpSp>
      <p:grpSp>
        <p:nvGrpSpPr>
          <p:cNvPr id="86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87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101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102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7648195A-0F8C-4EA2-A235-AFB5C1D5B2E3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72" name="Graphique 71">
            <a:extLst>
              <a:ext uri="{FF2B5EF4-FFF2-40B4-BE49-F238E27FC236}">
                <a16:creationId xmlns:a16="http://schemas.microsoft.com/office/drawing/2014/main" id="{D3199552-CE84-4DE4-BFB6-84797DDE2B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47914CFC-7236-4A01-8E7F-10638C7D4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r="989" b="16801"/>
          <a:stretch/>
        </p:blipFill>
        <p:spPr>
          <a:xfrm>
            <a:off x="0" y="-1"/>
            <a:ext cx="12214578" cy="687105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D2EBD3F-8137-4B1F-AFCB-B42D086F9991}"/>
              </a:ext>
            </a:extLst>
          </p:cNvPr>
          <p:cNvSpPr/>
          <p:nvPr/>
        </p:nvSpPr>
        <p:spPr>
          <a:xfrm>
            <a:off x="5792240" y="0"/>
            <a:ext cx="6422338" cy="687105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1C638F5-7E4F-4EE5-AF8D-A82B36165B3C}"/>
              </a:ext>
            </a:extLst>
          </p:cNvPr>
          <p:cNvCxnSpPr>
            <a:cxnSpLocks/>
          </p:cNvCxnSpPr>
          <p:nvPr/>
        </p:nvCxnSpPr>
        <p:spPr>
          <a:xfrm>
            <a:off x="6096000" y="6604961"/>
            <a:ext cx="1110296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6C2148D-472C-472F-9F15-1A90B7A304B8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CDA42A58-2921-4827-880C-198FA7EF77CD}"/>
              </a:ext>
            </a:extLst>
          </p:cNvPr>
          <p:cNvSpPr txBox="1"/>
          <p:nvPr/>
        </p:nvSpPr>
        <p:spPr>
          <a:xfrm>
            <a:off x="5700353" y="616744"/>
            <a:ext cx="4636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Casablanca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BF8EA67-89BE-482A-AFD5-C6C7593A99AC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que 56">
            <a:extLst>
              <a:ext uri="{FF2B5EF4-FFF2-40B4-BE49-F238E27FC236}">
                <a16:creationId xmlns:a16="http://schemas.microsoft.com/office/drawing/2014/main" id="{ADB30CAA-3C19-4307-8A25-7BB81DC740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72227" y="445136"/>
            <a:ext cx="572932" cy="589783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5A129FB6-4DB0-40F2-B9A1-F14B7FBAC2D2}"/>
              </a:ext>
            </a:extLst>
          </p:cNvPr>
          <p:cNvSpPr txBox="1"/>
          <p:nvPr/>
        </p:nvSpPr>
        <p:spPr>
          <a:xfrm>
            <a:off x="7001181" y="4012361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Mosque</a:t>
            </a:r>
            <a:r>
              <a:rPr lang="fr-CA" sz="3200" spc="-15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 Hassan II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7647C05A-73C0-4BBE-A42D-752C0D3185CC}"/>
              </a:ext>
            </a:extLst>
          </p:cNvPr>
          <p:cNvSpPr txBox="1"/>
          <p:nvPr/>
        </p:nvSpPr>
        <p:spPr>
          <a:xfrm>
            <a:off x="5742688" y="1511699"/>
            <a:ext cx="417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30" name="Group 29"/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48" name="Connecteur : en angle 67">
                <a:extLst>
                  <a:ext uri="{FF2B5EF4-FFF2-40B4-BE49-F238E27FC236}">
                    <a16:creationId xmlns:a16="http://schemas.microsoft.com/office/drawing/2014/main" id="{60E84B52-2E62-43A7-BC66-EB91C0757D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68">
                <a:extLst>
                  <a:ext uri="{FF2B5EF4-FFF2-40B4-BE49-F238E27FC236}">
                    <a16:creationId xmlns:a16="http://schemas.microsoft.com/office/drawing/2014/main" id="{3DEF57D6-E4E4-419D-ABBF-67596165A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ZoneTexte 69">
                <a:extLst>
                  <a:ext uri="{FF2B5EF4-FFF2-40B4-BE49-F238E27FC236}">
                    <a16:creationId xmlns:a16="http://schemas.microsoft.com/office/drawing/2014/main" id="{752FD97F-71DD-4682-B6E8-870AC99D50A7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51" name="Connecteur : en angle 54">
                <a:extLst>
                  <a:ext uri="{FF2B5EF4-FFF2-40B4-BE49-F238E27FC236}">
                    <a16:creationId xmlns:a16="http://schemas.microsoft.com/office/drawing/2014/main" id="{4EBFE25F-C42F-45DD-AEA1-3109FC6B668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 : en angle 55">
                <a:extLst>
                  <a:ext uri="{FF2B5EF4-FFF2-40B4-BE49-F238E27FC236}">
                    <a16:creationId xmlns:a16="http://schemas.microsoft.com/office/drawing/2014/main" id="{A53C46A3-090F-4653-91B1-1F9F7102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DF47AF0-754D-4CDE-BB1D-9318CD17A0D7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21" name="Graphique 60">
            <a:extLst>
              <a:ext uri="{FF2B5EF4-FFF2-40B4-BE49-F238E27FC236}">
                <a16:creationId xmlns:a16="http://schemas.microsoft.com/office/drawing/2014/main" id="{EC6E4905-3A08-4BAB-BED3-36D848DC8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7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6B27CF5A-A756-4936-97D6-1AE28230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6646888" y="432075"/>
            <a:ext cx="5595912" cy="642299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AD6AE6F4-87B6-412F-9080-3F4B63A0F3B8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Marrakech’s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160393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B831A7F1-5299-4681-99CD-BFBCB170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885" y="2245093"/>
            <a:ext cx="404629" cy="620043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00DD6A8-61FF-45C6-AF5C-E69D0FEADF58}"/>
              </a:ext>
            </a:extLst>
          </p:cNvPr>
          <p:cNvSpPr/>
          <p:nvPr/>
        </p:nvSpPr>
        <p:spPr>
          <a:xfrm>
            <a:off x="9666957" y="2938652"/>
            <a:ext cx="90488" cy="90488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97C47D9-8608-4D43-A11E-343E9B322CBA}"/>
              </a:ext>
            </a:extLst>
          </p:cNvPr>
          <p:cNvSpPr txBox="1"/>
          <p:nvPr/>
        </p:nvSpPr>
        <p:spPr>
          <a:xfrm>
            <a:off x="5742688" y="1511699"/>
            <a:ext cx="272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F6C287-725D-43C1-AB63-E313D7E049B4}"/>
              </a:ext>
            </a:extLst>
          </p:cNvPr>
          <p:cNvGrpSpPr/>
          <p:nvPr/>
        </p:nvGrpSpPr>
        <p:grpSpPr>
          <a:xfrm>
            <a:off x="884270" y="1998277"/>
            <a:ext cx="4354802" cy="1591885"/>
            <a:chOff x="1441675" y="1969869"/>
            <a:chExt cx="4354802" cy="159188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EE192FC1-9BCC-45D3-8859-AE2ED67DE58C}"/>
                </a:ext>
              </a:extLst>
            </p:cNvPr>
            <p:cNvGrpSpPr/>
            <p:nvPr/>
          </p:nvGrpSpPr>
          <p:grpSpPr>
            <a:xfrm>
              <a:off x="1441675" y="1969869"/>
              <a:ext cx="4354802" cy="1591885"/>
              <a:chOff x="589802" y="2365412"/>
              <a:chExt cx="4354802" cy="1591885"/>
            </a:xfrm>
          </p:grpSpPr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3FC4E39-3C1C-48E2-8B3F-DA14E37CA61B}"/>
                  </a:ext>
                </a:extLst>
              </p:cNvPr>
              <p:cNvGrpSpPr/>
              <p:nvPr/>
            </p:nvGrpSpPr>
            <p:grpSpPr>
              <a:xfrm>
                <a:off x="662669" y="2365412"/>
                <a:ext cx="4281935" cy="1591885"/>
                <a:chOff x="6783659" y="4671475"/>
                <a:chExt cx="2494715" cy="1591885"/>
              </a:xfrm>
            </p:grpSpPr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CA164B05-DE64-48C2-BFC1-09F8A9E63033}"/>
                    </a:ext>
                  </a:extLst>
                </p:cNvPr>
                <p:cNvGrpSpPr/>
                <p:nvPr/>
              </p:nvGrpSpPr>
              <p:grpSpPr>
                <a:xfrm>
                  <a:off x="6783659" y="4671475"/>
                  <a:ext cx="2494715" cy="1591885"/>
                  <a:chOff x="10305780" y="1409950"/>
                  <a:chExt cx="2708477" cy="1155077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55C3587-7E75-4A47-83CA-161FB78478E9}"/>
                      </a:ext>
                    </a:extLst>
                  </p:cNvPr>
                  <p:cNvSpPr/>
                  <p:nvPr/>
                </p:nvSpPr>
                <p:spPr>
                  <a:xfrm>
                    <a:off x="10305780" y="1409950"/>
                    <a:ext cx="2708472" cy="10677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3E7C0F14-0382-44CA-9D68-A0007E42AD13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19308"/>
                    <a:ext cx="2705316" cy="45719"/>
                  </a:xfrm>
                  <a:prstGeom prst="rect">
                    <a:avLst/>
                  </a:prstGeom>
                  <a:solidFill>
                    <a:srgbClr val="D607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A82D1CED-C275-4048-A077-FD9542ABE2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5784" y="2471023"/>
                    <a:ext cx="2708473" cy="6724"/>
                  </a:xfrm>
                  <a:prstGeom prst="line">
                    <a:avLst/>
                  </a:prstGeom>
                  <a:ln w="3175">
                    <a:solidFill>
                      <a:srgbClr val="FF2A33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9DC4CD19-C6DE-4B51-B1CA-07A2806DEA5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4333" y="1519477"/>
                    <a:ext cx="1434282" cy="468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An International Airport </a:t>
                    </a:r>
                  </a:p>
                </p:txBody>
              </p:sp>
            </p:grpSp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FB007933-924E-40B0-9208-20684F671B21}"/>
                    </a:ext>
                  </a:extLst>
                </p:cNvPr>
                <p:cNvSpPr txBox="1"/>
                <p:nvPr/>
              </p:nvSpPr>
              <p:spPr>
                <a:xfrm>
                  <a:off x="7806533" y="5429023"/>
                  <a:ext cx="14351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  <a:latin typeface="Roboto "/>
                      <a:ea typeface="Roboto Black" panose="02000000000000000000" pitchFamily="2" charset="0"/>
                    </a:rPr>
                    <a:t>Over </a:t>
                  </a:r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5 Million passengers</a:t>
                  </a:r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B9EB1AA7-96DE-4C59-B90A-05BAE82B38F5}"/>
                    </a:ext>
                  </a:extLst>
                </p:cNvPr>
                <p:cNvSpPr txBox="1"/>
                <p:nvPr/>
              </p:nvSpPr>
              <p:spPr>
                <a:xfrm>
                  <a:off x="7813932" y="5670881"/>
                  <a:ext cx="14351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68" name="Graphique 67">
                <a:extLst>
                  <a:ext uri="{FF2B5EF4-FFF2-40B4-BE49-F238E27FC236}">
                    <a16:creationId xmlns:a16="http://schemas.microsoft.com/office/drawing/2014/main" id="{C445106E-9B1B-465A-8065-6E8A4660E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9802" y="2500771"/>
                <a:ext cx="1565823" cy="1396798"/>
              </a:xfrm>
              <a:prstGeom prst="rect">
                <a:avLst/>
              </a:prstGeom>
            </p:spPr>
          </p:pic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A22481-B129-4A6F-B398-84C99B4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89135" y="2101247"/>
              <a:ext cx="600075" cy="619125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6E56028-6CEA-4369-8302-39986BFAC409}"/>
              </a:ext>
            </a:extLst>
          </p:cNvPr>
          <p:cNvGrpSpPr/>
          <p:nvPr/>
        </p:nvGrpSpPr>
        <p:grpSpPr>
          <a:xfrm>
            <a:off x="8032881" y="3835191"/>
            <a:ext cx="3522937" cy="837930"/>
            <a:chOff x="1491127" y="5542980"/>
            <a:chExt cx="3522937" cy="837930"/>
          </a:xfrm>
        </p:grpSpPr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87FDC038-C951-4565-92F3-D4A338512FB9}"/>
                </a:ext>
              </a:extLst>
            </p:cNvPr>
            <p:cNvGrpSpPr/>
            <p:nvPr/>
          </p:nvGrpSpPr>
          <p:grpSpPr>
            <a:xfrm>
              <a:off x="1491128" y="5542980"/>
              <a:ext cx="3522936" cy="791708"/>
              <a:chOff x="10305779" y="1409950"/>
              <a:chExt cx="2708478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45E4500D-C366-4AC4-A1E2-7EEA65A0AD11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9C32449-F9A9-42A6-BDB6-D045AECDF19D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43F0B789-58D4-4677-AFE0-365DDE3E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77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DA0634E5-E3EA-4420-9A3E-E956201BC6D7}"/>
                  </a:ext>
                </a:extLst>
              </p:cNvPr>
              <p:cNvSpPr txBox="1"/>
              <p:nvPr/>
            </p:nvSpPr>
            <p:spPr>
              <a:xfrm>
                <a:off x="11501247" y="1482420"/>
                <a:ext cx="1434282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Departure point 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 most tours</a:t>
                </a:r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6DB070-8F31-4D3C-9DD0-FAAE269E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906" y="5557070"/>
              <a:ext cx="823840" cy="823840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8EA9BF2E-3A0D-4F70-B8CC-FF49817B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91127" y="5574997"/>
              <a:ext cx="609600" cy="619125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B630C2-641E-48B9-9FE6-B2B665F3296E}"/>
              </a:ext>
            </a:extLst>
          </p:cNvPr>
          <p:cNvGrpSpPr/>
          <p:nvPr/>
        </p:nvGrpSpPr>
        <p:grpSpPr>
          <a:xfrm>
            <a:off x="3191484" y="4105689"/>
            <a:ext cx="4606599" cy="806090"/>
            <a:chOff x="1469538" y="4599999"/>
            <a:chExt cx="4606599" cy="806090"/>
          </a:xfrm>
        </p:grpSpPr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D0786D31-AFDD-4739-9E53-196D1F5BF7B1}"/>
                </a:ext>
              </a:extLst>
            </p:cNvPr>
            <p:cNvGrpSpPr/>
            <p:nvPr/>
          </p:nvGrpSpPr>
          <p:grpSpPr>
            <a:xfrm>
              <a:off x="1469538" y="4599999"/>
              <a:ext cx="4606599" cy="806090"/>
              <a:chOff x="10305778" y="1409950"/>
              <a:chExt cx="4267343" cy="1176060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EB631D0-73E9-451B-985C-24C58CCB09EA}"/>
                  </a:ext>
                </a:extLst>
              </p:cNvPr>
              <p:cNvSpPr/>
              <p:nvPr/>
            </p:nvSpPr>
            <p:spPr>
              <a:xfrm>
                <a:off x="10305778" y="1409950"/>
                <a:ext cx="3539530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2EBAE55-66BA-4213-9DF2-77606D92276B}"/>
                  </a:ext>
                </a:extLst>
              </p:cNvPr>
              <p:cNvSpPr/>
              <p:nvPr/>
            </p:nvSpPr>
            <p:spPr>
              <a:xfrm>
                <a:off x="10308937" y="2519307"/>
                <a:ext cx="3536359" cy="66703"/>
              </a:xfrm>
              <a:prstGeom prst="rect">
                <a:avLst/>
              </a:prstGeom>
              <a:solidFill>
                <a:srgbClr val="0072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13958918-AC5F-4329-BE8E-A85BECDB8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3539512" cy="0"/>
              </a:xfrm>
              <a:prstGeom prst="line">
                <a:avLst/>
              </a:prstGeom>
              <a:ln w="3175">
                <a:solidFill>
                  <a:srgbClr val="00723E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F13C5C4E-B7C6-423A-84E7-D6621191CE5A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3495855" cy="987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r>
                  <a:rPr lang="en-US" sz="2000" baseline="30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st</a:t>
                </a:r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MICE and International EVENTs 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Destination</a:t>
                </a:r>
              </a:p>
            </p:txBody>
          </p:sp>
        </p:grp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EEF795AD-94B8-4865-AA1B-42E4803E4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08991" y="4670083"/>
              <a:ext cx="676275" cy="619125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A86A809-0C3A-481C-9864-15CE82A2C92D}"/>
              </a:ext>
            </a:extLst>
          </p:cNvPr>
          <p:cNvGrpSpPr/>
          <p:nvPr/>
        </p:nvGrpSpPr>
        <p:grpSpPr>
          <a:xfrm>
            <a:off x="5584061" y="5144854"/>
            <a:ext cx="2971800" cy="791709"/>
            <a:chOff x="2959542" y="5355073"/>
            <a:chExt cx="2971800" cy="791709"/>
          </a:xfrm>
        </p:grpSpPr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1AA2E070-81D7-4F05-9A49-D470830B79E5}"/>
                </a:ext>
              </a:extLst>
            </p:cNvPr>
            <p:cNvGrpSpPr/>
            <p:nvPr/>
          </p:nvGrpSpPr>
          <p:grpSpPr>
            <a:xfrm>
              <a:off x="2959542" y="5355073"/>
              <a:ext cx="2971800" cy="791709"/>
              <a:chOff x="10305779" y="1409949"/>
              <a:chExt cx="2752940" cy="1155078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61F5D65-8604-4B79-B2D8-5C246812E03C}"/>
                  </a:ext>
                </a:extLst>
              </p:cNvPr>
              <p:cNvSpPr/>
              <p:nvPr/>
            </p:nvSpPr>
            <p:spPr>
              <a:xfrm>
                <a:off x="10305779" y="1409949"/>
                <a:ext cx="2708471" cy="10677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9E053F-A475-4D58-89E3-0E3933A9689C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2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69DBA5E9-7410-4D03-A173-78FD7A131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25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A5027827-D790-4114-827F-4505208D60F1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898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Visits </a:t>
                </a:r>
              </a:p>
              <a:p>
                <a:r>
                  <a:rPr lang="en-US" sz="160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 day </a:t>
                </a:r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and </a:t>
                </a:r>
                <a:r>
                  <a:rPr lang="en-US" sz="160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more</a:t>
                </a:r>
                <a:endParaRPr lang="en-US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FC98FDE9-541E-4A89-90CF-8D92795C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092163" y="5414895"/>
              <a:ext cx="600075" cy="619125"/>
            </a:xfrm>
            <a:prstGeom prst="rect">
              <a:avLst/>
            </a:prstGeom>
          </p:spPr>
        </p:pic>
      </p:grpSp>
      <p:grpSp>
        <p:nvGrpSpPr>
          <p:cNvPr id="3" name="Groupe 2" hidden="1">
            <a:extLst>
              <a:ext uri="{FF2B5EF4-FFF2-40B4-BE49-F238E27FC236}">
                <a16:creationId xmlns:a16="http://schemas.microsoft.com/office/drawing/2014/main" id="{3C32991D-20C3-4271-9734-9BEEBE74B3D9}"/>
              </a:ext>
            </a:extLst>
          </p:cNvPr>
          <p:cNvGrpSpPr/>
          <p:nvPr/>
        </p:nvGrpSpPr>
        <p:grpSpPr>
          <a:xfrm>
            <a:off x="9066496" y="1600728"/>
            <a:ext cx="1729806" cy="2235318"/>
            <a:chOff x="9063434" y="1598615"/>
            <a:chExt cx="1729806" cy="2235318"/>
          </a:xfrm>
        </p:grpSpPr>
        <p:pic>
          <p:nvPicPr>
            <p:cNvPr id="111" name="Graphique 110">
              <a:extLst>
                <a:ext uri="{FF2B5EF4-FFF2-40B4-BE49-F238E27FC236}">
                  <a16:creationId xmlns:a16="http://schemas.microsoft.com/office/drawing/2014/main" id="{F9A08512-7FBB-4211-ACF7-80E25C55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790785" flipV="1">
              <a:off x="9878407" y="2444549"/>
              <a:ext cx="770638" cy="1059029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F8EA662-4EF7-4E40-A299-CBE6DB3A2235}"/>
                </a:ext>
              </a:extLst>
            </p:cNvPr>
            <p:cNvGrpSpPr/>
            <p:nvPr/>
          </p:nvGrpSpPr>
          <p:grpSpPr>
            <a:xfrm>
              <a:off x="9063434" y="1598615"/>
              <a:ext cx="1535022" cy="2235318"/>
              <a:chOff x="9063434" y="1598615"/>
              <a:chExt cx="1535022" cy="2235318"/>
            </a:xfrm>
          </p:grpSpPr>
          <p:pic>
            <p:nvPicPr>
              <p:cNvPr id="110" name="Graphique 109">
                <a:extLst>
                  <a:ext uri="{FF2B5EF4-FFF2-40B4-BE49-F238E27FC236}">
                    <a16:creationId xmlns:a16="http://schemas.microsoft.com/office/drawing/2014/main" id="{FBDE0270-E984-4CEC-AFB1-C980887C2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2234452" flipV="1">
                <a:off x="9513073" y="1598615"/>
                <a:ext cx="1085383" cy="1491561"/>
              </a:xfrm>
              <a:prstGeom prst="rect">
                <a:avLst/>
              </a:prstGeom>
            </p:spPr>
          </p:pic>
          <p:pic>
            <p:nvPicPr>
              <p:cNvPr id="112" name="Graphique 111">
                <a:extLst>
                  <a:ext uri="{FF2B5EF4-FFF2-40B4-BE49-F238E27FC236}">
                    <a16:creationId xmlns:a16="http://schemas.microsoft.com/office/drawing/2014/main" id="{D3E4C2DC-FA11-416F-B3CC-CCF31D508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20036507">
                <a:off x="9518111" y="2986305"/>
                <a:ext cx="616804" cy="847628"/>
              </a:xfrm>
              <a:prstGeom prst="rect">
                <a:avLst/>
              </a:prstGeom>
            </p:spPr>
          </p:pic>
          <p:pic>
            <p:nvPicPr>
              <p:cNvPr id="69" name="Graphique 68">
                <a:extLst>
                  <a:ext uri="{FF2B5EF4-FFF2-40B4-BE49-F238E27FC236}">
                    <a16:creationId xmlns:a16="http://schemas.microsoft.com/office/drawing/2014/main" id="{FA97E57E-6FC4-432B-B721-F801C2F69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14277048" flipH="1" flipV="1">
                <a:off x="9152167" y="2803892"/>
                <a:ext cx="474225" cy="651692"/>
              </a:xfrm>
              <a:prstGeom prst="rect">
                <a:avLst/>
              </a:prstGeom>
            </p:spPr>
          </p:pic>
        </p:grpSp>
      </p:grpSp>
      <p:grpSp>
        <p:nvGrpSpPr>
          <p:cNvPr id="83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84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92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93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AFF0651C-C03F-48F8-8915-5BAFBAB2B9D2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70" name="Graphique 69">
            <a:extLst>
              <a:ext uri="{FF2B5EF4-FFF2-40B4-BE49-F238E27FC236}">
                <a16:creationId xmlns:a16="http://schemas.microsoft.com/office/drawing/2014/main" id="{8499C6BF-D453-43C4-AC4A-DC17CADA78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 animBg="1"/>
      <p:bldP spid="57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C33E0D53-3804-4BC0-9BAB-0F355930BA7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548B1D-E773-48F9-9403-E30E30D7889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6F4888-EF3F-4F62-A7DB-7A8AB47ED129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aphicFrame>
        <p:nvGraphicFramePr>
          <p:cNvPr id="33" name="Graphique 32">
            <a:extLst>
              <a:ext uri="{FF2B5EF4-FFF2-40B4-BE49-F238E27FC236}">
                <a16:creationId xmlns:a16="http://schemas.microsoft.com/office/drawing/2014/main" id="{4F7562E0-872A-466B-8289-2B01F2EEBDEB}"/>
              </a:ext>
            </a:extLst>
          </p:cNvPr>
          <p:cNvGraphicFramePr>
            <a:graphicFrameLocks/>
          </p:cNvGraphicFramePr>
          <p:nvPr/>
        </p:nvGraphicFramePr>
        <p:xfrm>
          <a:off x="163605" y="2466108"/>
          <a:ext cx="10064015" cy="367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" name="Graphique 34">
            <a:extLst>
              <a:ext uri="{FF2B5EF4-FFF2-40B4-BE49-F238E27FC236}">
                <a16:creationId xmlns:a16="http://schemas.microsoft.com/office/drawing/2014/main" id="{3F0445C7-C67D-4924-879D-97783151AB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22976" flipV="1">
            <a:off x="8817602" y="3449627"/>
            <a:ext cx="923061" cy="143684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33C4D284-FADA-4D3B-9DEB-F5591E076A5B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Marrakech’s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0617264-C982-4C83-893B-1B0BBE01E422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160393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C52D2C6B-09CC-4F42-A36B-1B520327767E}"/>
              </a:ext>
            </a:extLst>
          </p:cNvPr>
          <p:cNvSpPr txBox="1"/>
          <p:nvPr/>
        </p:nvSpPr>
        <p:spPr>
          <a:xfrm>
            <a:off x="5742687" y="1511699"/>
            <a:ext cx="625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0100955-70CB-4045-A7FF-69CC6D23131F}"/>
              </a:ext>
            </a:extLst>
          </p:cNvPr>
          <p:cNvSpPr txBox="1"/>
          <p:nvPr/>
        </p:nvSpPr>
        <p:spPr>
          <a:xfrm>
            <a:off x="7468940" y="5507644"/>
            <a:ext cx="3541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"/>
              </a:spcBef>
            </a:pP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Hotel</a:t>
            </a:r>
            <a:r>
              <a:rPr lang="fr-CA" sz="18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Beds</a:t>
            </a:r>
            <a:r>
              <a:rPr lang="fr-CA" sz="18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Capacities</a:t>
            </a:r>
            <a:r>
              <a:rPr lang="fr-CA" sz="18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Overview</a:t>
            </a:r>
            <a:endParaRPr lang="fr-CA" sz="180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DB577C-7543-4A2D-98A9-707E0EC0672C}"/>
              </a:ext>
            </a:extLst>
          </p:cNvPr>
          <p:cNvSpPr txBox="1"/>
          <p:nvPr/>
        </p:nvSpPr>
        <p:spPr>
          <a:xfrm>
            <a:off x="7468941" y="5251526"/>
            <a:ext cx="311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"/>
              </a:spcBef>
            </a:pP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Morocco’s</a:t>
            </a:r>
            <a:endParaRPr lang="fr-CA" sz="180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46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47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55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56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EEE964FB-A5E5-4B0A-ABFA-7C25779A1088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17874912-1610-4ACD-8147-86C20110B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P spid="36" grpId="0"/>
      <p:bldP spid="38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5D7894-84CD-4C92-AB2D-769ACF67C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 b="7984"/>
          <a:stretch/>
        </p:blipFill>
        <p:spPr>
          <a:xfrm>
            <a:off x="0" y="-13052"/>
            <a:ext cx="12214578" cy="68710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D5DE39-9120-4F0A-995E-556B6A9A4619}"/>
              </a:ext>
            </a:extLst>
          </p:cNvPr>
          <p:cNvSpPr/>
          <p:nvPr/>
        </p:nvSpPr>
        <p:spPr>
          <a:xfrm>
            <a:off x="5792240" y="0"/>
            <a:ext cx="6422338" cy="687105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1C638F5-7E4F-4EE5-AF8D-A82B36165B3C}"/>
              </a:ext>
            </a:extLst>
          </p:cNvPr>
          <p:cNvCxnSpPr>
            <a:cxnSpLocks/>
          </p:cNvCxnSpPr>
          <p:nvPr/>
        </p:nvCxnSpPr>
        <p:spPr>
          <a:xfrm>
            <a:off x="6096000" y="6604961"/>
            <a:ext cx="1110296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1080" y="1034919"/>
            <a:ext cx="248058" cy="1761934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6C2148D-472C-472F-9F15-1A90B7A304B8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BF8EA67-89BE-482A-AFD5-C6C7593A99AC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>
            <a:extLst>
              <a:ext uri="{FF2B5EF4-FFF2-40B4-BE49-F238E27FC236}">
                <a16:creationId xmlns:a16="http://schemas.microsoft.com/office/drawing/2014/main" id="{4D75E675-8FDF-4FA5-ABA2-93A86AF04872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Marrakech’s</a:t>
            </a:r>
            <a:endParaRPr lang="fr-CA" sz="600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116A6487-AD3D-4E7D-930F-D67EAA8BD6CF}"/>
              </a:ext>
            </a:extLst>
          </p:cNvPr>
          <p:cNvSpPr txBox="1"/>
          <p:nvPr/>
        </p:nvSpPr>
        <p:spPr>
          <a:xfrm>
            <a:off x="5742687" y="1511699"/>
            <a:ext cx="625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2EC08C8-6E92-42BA-A7E1-95E0AE2A6AD4}"/>
              </a:ext>
            </a:extLst>
          </p:cNvPr>
          <p:cNvSpPr txBox="1"/>
          <p:nvPr/>
        </p:nvSpPr>
        <p:spPr>
          <a:xfrm>
            <a:off x="7043210" y="5381743"/>
            <a:ext cx="465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Jemaa</a:t>
            </a:r>
            <a:r>
              <a:rPr lang="fr-CA" sz="3200" spc="-15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 El </a:t>
            </a: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Fna</a:t>
            </a:r>
            <a:endParaRPr lang="fr-CA" sz="3200" spc="-150" dirty="0">
              <a:solidFill>
                <a:schemeClr val="bg1">
                  <a:lumMod val="95000"/>
                </a:schemeClr>
              </a:solidFill>
              <a:latin typeface="Didot LT Std" panose="02070803090506020303" pitchFamily="18" charset="0"/>
            </a:endParaRPr>
          </a:p>
          <a:p>
            <a:pPr algn="r">
              <a:spcBef>
                <a:spcPts val="1"/>
              </a:spcBef>
            </a:pPr>
            <a:r>
              <a:rPr lang="fr-CA" sz="3200" spc="-15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UNESCO World </a:t>
            </a: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Heritage</a:t>
            </a:r>
            <a:endParaRPr lang="fr-CA" sz="3200" spc="-150" dirty="0">
              <a:solidFill>
                <a:schemeClr val="bg1">
                  <a:lumMod val="9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22" name="Group 21"/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25" name="Connecteur : en angle 67">
                <a:extLst>
                  <a:ext uri="{FF2B5EF4-FFF2-40B4-BE49-F238E27FC236}">
                    <a16:creationId xmlns:a16="http://schemas.microsoft.com/office/drawing/2014/main" id="{60E84B52-2E62-43A7-BC66-EB91C0757D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68">
                <a:extLst>
                  <a:ext uri="{FF2B5EF4-FFF2-40B4-BE49-F238E27FC236}">
                    <a16:creationId xmlns:a16="http://schemas.microsoft.com/office/drawing/2014/main" id="{3DEF57D6-E4E4-419D-ABBF-67596165A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69">
                <a:extLst>
                  <a:ext uri="{FF2B5EF4-FFF2-40B4-BE49-F238E27FC236}">
                    <a16:creationId xmlns:a16="http://schemas.microsoft.com/office/drawing/2014/main" id="{752FD97F-71DD-4682-B6E8-870AC99D50A7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38" name="Connecteur : en angle 54">
                <a:extLst>
                  <a:ext uri="{FF2B5EF4-FFF2-40B4-BE49-F238E27FC236}">
                    <a16:creationId xmlns:a16="http://schemas.microsoft.com/office/drawing/2014/main" id="{4EBFE25F-C42F-45DD-AEA1-3109FC6B668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 : en angle 55">
                <a:extLst>
                  <a:ext uri="{FF2B5EF4-FFF2-40B4-BE49-F238E27FC236}">
                    <a16:creationId xmlns:a16="http://schemas.microsoft.com/office/drawing/2014/main" id="{A53C46A3-090F-4653-91B1-1F9F7102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D082E03C-56ED-468A-BF01-A0AF7FBFC8B7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28" name="Graphique 60">
            <a:extLst>
              <a:ext uri="{FF2B5EF4-FFF2-40B4-BE49-F238E27FC236}">
                <a16:creationId xmlns:a16="http://schemas.microsoft.com/office/drawing/2014/main" id="{5794E162-23BE-43EA-9E71-D392801F4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825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8" grpId="0"/>
      <p:bldP spid="79" grpId="0"/>
      <p:bldP spid="8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219164A-820A-4925-94B4-ABDB2667F6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1" b="8148"/>
          <a:stretch/>
        </p:blipFill>
        <p:spPr>
          <a:xfrm>
            <a:off x="4813928" y="-13053"/>
            <a:ext cx="7408269" cy="68710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A66513-A116-407C-B9B2-7EA2BD28A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4321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D5DE39-9120-4F0A-995E-556B6A9A4619}"/>
              </a:ext>
            </a:extLst>
          </p:cNvPr>
          <p:cNvSpPr/>
          <p:nvPr/>
        </p:nvSpPr>
        <p:spPr>
          <a:xfrm>
            <a:off x="5792240" y="0"/>
            <a:ext cx="6422338" cy="687105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1080" y="1034919"/>
            <a:ext cx="248058" cy="1761934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4D75E675-8FDF-4FA5-ABA2-93A86AF04872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Marrakech’s</a:t>
            </a:r>
            <a:endParaRPr lang="fr-CA" sz="600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116A6487-AD3D-4E7D-930F-D67EAA8BD6CF}"/>
              </a:ext>
            </a:extLst>
          </p:cNvPr>
          <p:cNvSpPr txBox="1"/>
          <p:nvPr/>
        </p:nvSpPr>
        <p:spPr>
          <a:xfrm>
            <a:off x="5742687" y="1511699"/>
            <a:ext cx="625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F420F2-56B2-42D6-9FAF-AE4269B64977}"/>
              </a:ext>
            </a:extLst>
          </p:cNvPr>
          <p:cNvSpPr txBox="1"/>
          <p:nvPr/>
        </p:nvSpPr>
        <p:spPr>
          <a:xfrm>
            <a:off x="6840346" y="5053913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3200" spc="-15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Majorelle Garden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8CB8B63-812E-491A-9F06-FB4427B7C0E9}"/>
              </a:ext>
            </a:extLst>
          </p:cNvPr>
          <p:cNvSpPr txBox="1"/>
          <p:nvPr/>
        </p:nvSpPr>
        <p:spPr>
          <a:xfrm>
            <a:off x="1142808" y="5069464"/>
            <a:ext cx="412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Koutoubia</a:t>
            </a:r>
            <a:r>
              <a:rPr lang="fr-CA" sz="3200" spc="-15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Mosque</a:t>
            </a:r>
            <a:endParaRPr lang="fr-CA" sz="3200" spc="-150" dirty="0">
              <a:solidFill>
                <a:schemeClr val="bg1">
                  <a:lumMod val="9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22" name="Group 21"/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26" name="Connecteur : en angle 67">
                <a:extLst>
                  <a:ext uri="{FF2B5EF4-FFF2-40B4-BE49-F238E27FC236}">
                    <a16:creationId xmlns:a16="http://schemas.microsoft.com/office/drawing/2014/main" id="{60E84B52-2E62-43A7-BC66-EB91C0757D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68">
                <a:extLst>
                  <a:ext uri="{FF2B5EF4-FFF2-40B4-BE49-F238E27FC236}">
                    <a16:creationId xmlns:a16="http://schemas.microsoft.com/office/drawing/2014/main" id="{3DEF57D6-E4E4-419D-ABBF-67596165A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69">
                <a:extLst>
                  <a:ext uri="{FF2B5EF4-FFF2-40B4-BE49-F238E27FC236}">
                    <a16:creationId xmlns:a16="http://schemas.microsoft.com/office/drawing/2014/main" id="{752FD97F-71DD-4682-B6E8-870AC99D50A7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29" name="Connecteur : en angle 54">
                <a:extLst>
                  <a:ext uri="{FF2B5EF4-FFF2-40B4-BE49-F238E27FC236}">
                    <a16:creationId xmlns:a16="http://schemas.microsoft.com/office/drawing/2014/main" id="{4EBFE25F-C42F-45DD-AEA1-3109FC6B668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 : en angle 55">
                <a:extLst>
                  <a:ext uri="{FF2B5EF4-FFF2-40B4-BE49-F238E27FC236}">
                    <a16:creationId xmlns:a16="http://schemas.microsoft.com/office/drawing/2014/main" id="{A53C46A3-090F-4653-91B1-1F9F7102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49328EAB-D6EF-462D-851D-D800139FECA6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DC61078D-C722-4306-ADA6-5F26D8E1E904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que 60">
            <a:extLst>
              <a:ext uri="{FF2B5EF4-FFF2-40B4-BE49-F238E27FC236}">
                <a16:creationId xmlns:a16="http://schemas.microsoft.com/office/drawing/2014/main" id="{F57FF22A-7535-4C7B-B689-8B0ECAD51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8" grpId="0"/>
      <p:bldP spid="79" grpId="0"/>
      <p:bldP spid="16" grpId="0"/>
      <p:bldP spid="25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que 42">
            <a:extLst>
              <a:ext uri="{FF2B5EF4-FFF2-40B4-BE49-F238E27FC236}">
                <a16:creationId xmlns:a16="http://schemas.microsoft.com/office/drawing/2014/main" id="{187F459A-58EC-4C83-9742-D16501C5D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3024483" y="-207765"/>
            <a:ext cx="6243797" cy="7166643"/>
          </a:xfrm>
          <a:prstGeom prst="rect">
            <a:avLst/>
          </a:prstGeom>
        </p:spPr>
      </p:pic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E76E8EE7-FE60-4611-A088-CAF6EE7083DB}"/>
              </a:ext>
            </a:extLst>
          </p:cNvPr>
          <p:cNvSpPr/>
          <p:nvPr/>
        </p:nvSpPr>
        <p:spPr>
          <a:xfrm>
            <a:off x="2534725" y="927696"/>
            <a:ext cx="4629980" cy="5890299"/>
          </a:xfrm>
          <a:custGeom>
            <a:avLst/>
            <a:gdLst>
              <a:gd name="connsiteX0" fmla="*/ 3947160 w 3947160"/>
              <a:gd name="connsiteY0" fmla="*/ 0 h 5821751"/>
              <a:gd name="connsiteX1" fmla="*/ 3794760 w 3947160"/>
              <a:gd name="connsiteY1" fmla="*/ 487680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387090 w 3947160"/>
              <a:gd name="connsiteY2" fmla="*/ 920115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387090 w 3947160"/>
              <a:gd name="connsiteY2" fmla="*/ 920115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06190 w 3947160"/>
              <a:gd name="connsiteY1" fmla="*/ 382905 h 5821751"/>
              <a:gd name="connsiteX2" fmla="*/ 3387090 w 3947160"/>
              <a:gd name="connsiteY2" fmla="*/ 920115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2895600 w 3918585"/>
              <a:gd name="connsiteY3" fmla="*/ 1129665 h 5762696"/>
              <a:gd name="connsiteX4" fmla="*/ 2697480 w 3918585"/>
              <a:gd name="connsiteY4" fmla="*/ 1464945 h 5762696"/>
              <a:gd name="connsiteX5" fmla="*/ 2575560 w 3918585"/>
              <a:gd name="connsiteY5" fmla="*/ 1754505 h 5762696"/>
              <a:gd name="connsiteX6" fmla="*/ 2590800 w 3918585"/>
              <a:gd name="connsiteY6" fmla="*/ 2105025 h 5762696"/>
              <a:gd name="connsiteX7" fmla="*/ 2651760 w 3918585"/>
              <a:gd name="connsiteY7" fmla="*/ 2333625 h 5762696"/>
              <a:gd name="connsiteX8" fmla="*/ 2468880 w 3918585"/>
              <a:gd name="connsiteY8" fmla="*/ 2592705 h 5762696"/>
              <a:gd name="connsiteX9" fmla="*/ 2011680 w 3918585"/>
              <a:gd name="connsiteY9" fmla="*/ 3004185 h 5762696"/>
              <a:gd name="connsiteX10" fmla="*/ 1676400 w 3918585"/>
              <a:gd name="connsiteY10" fmla="*/ 3141345 h 5762696"/>
              <a:gd name="connsiteX11" fmla="*/ 1356360 w 3918585"/>
              <a:gd name="connsiteY11" fmla="*/ 3293745 h 5762696"/>
              <a:gd name="connsiteX12" fmla="*/ 1325880 w 3918585"/>
              <a:gd name="connsiteY12" fmla="*/ 3537585 h 5762696"/>
              <a:gd name="connsiteX13" fmla="*/ 1219200 w 3918585"/>
              <a:gd name="connsiteY13" fmla="*/ 3689985 h 5762696"/>
              <a:gd name="connsiteX14" fmla="*/ 929640 w 3918585"/>
              <a:gd name="connsiteY14" fmla="*/ 3888105 h 5762696"/>
              <a:gd name="connsiteX15" fmla="*/ 838200 w 3918585"/>
              <a:gd name="connsiteY15" fmla="*/ 4299585 h 5762696"/>
              <a:gd name="connsiteX16" fmla="*/ 518160 w 3918585"/>
              <a:gd name="connsiteY16" fmla="*/ 4680585 h 5762696"/>
              <a:gd name="connsiteX17" fmla="*/ 167640 w 3918585"/>
              <a:gd name="connsiteY17" fmla="*/ 5320665 h 5762696"/>
              <a:gd name="connsiteX18" fmla="*/ 0 w 3918585"/>
              <a:gd name="connsiteY18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21356 w 3918585"/>
              <a:gd name="connsiteY3" fmla="*/ 965834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21356 w 3918585"/>
              <a:gd name="connsiteY3" fmla="*/ 965834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21356 w 3918585"/>
              <a:gd name="connsiteY3" fmla="*/ 965834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08021 w 3918585"/>
              <a:gd name="connsiteY3" fmla="*/ 941069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6985 w 3918585"/>
              <a:gd name="connsiteY7" fmla="*/ 209740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6985 w 3918585"/>
              <a:gd name="connsiteY7" fmla="*/ 209740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6985 w 3918585"/>
              <a:gd name="connsiteY7" fmla="*/ 209740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8890 w 3918585"/>
              <a:gd name="connsiteY7" fmla="*/ 2106930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232661 w 3918585"/>
              <a:gd name="connsiteY10" fmla="*/ 2827019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6801 w 3918585"/>
              <a:gd name="connsiteY16" fmla="*/ 3806189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901066 w 3918585"/>
              <a:gd name="connsiteY18" fmla="*/ 409193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37210 w 3918585"/>
              <a:gd name="connsiteY20" fmla="*/ 4716780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20091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20065 w 3918585"/>
              <a:gd name="connsiteY21" fmla="*/ 4718685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07671 w 3918585"/>
              <a:gd name="connsiteY22" fmla="*/ 4836794 h 5762696"/>
              <a:gd name="connsiteX23" fmla="*/ 167640 w 3918585"/>
              <a:gd name="connsiteY23" fmla="*/ 5320665 h 5762696"/>
              <a:gd name="connsiteX24" fmla="*/ 0 w 3918585"/>
              <a:gd name="connsiteY24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167640 w 3918585"/>
              <a:gd name="connsiteY23" fmla="*/ 5320665 h 5762696"/>
              <a:gd name="connsiteX24" fmla="*/ 0 w 3918585"/>
              <a:gd name="connsiteY24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05766 w 3918585"/>
              <a:gd name="connsiteY23" fmla="*/ 487489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81966 w 3918585"/>
              <a:gd name="connsiteY23" fmla="*/ 482917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68631 w 3918585"/>
              <a:gd name="connsiteY23" fmla="*/ 485584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68631 w 3918585"/>
              <a:gd name="connsiteY23" fmla="*/ 485584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40996 w 3918585"/>
              <a:gd name="connsiteY24" fmla="*/ 504634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08611 w 3918585"/>
              <a:gd name="connsiteY25" fmla="*/ 511301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704"/>
              <a:gd name="connsiteX1" fmla="*/ 3806190 w 3918585"/>
              <a:gd name="connsiteY1" fmla="*/ 323850 h 5762704"/>
              <a:gd name="connsiteX2" fmla="*/ 3387090 w 3918585"/>
              <a:gd name="connsiteY2" fmla="*/ 861060 h 5762704"/>
              <a:gd name="connsiteX3" fmla="*/ 3219451 w 3918585"/>
              <a:gd name="connsiteY3" fmla="*/ 960119 h 5762704"/>
              <a:gd name="connsiteX4" fmla="*/ 2948940 w 3918585"/>
              <a:gd name="connsiteY4" fmla="*/ 1146810 h 5762704"/>
              <a:gd name="connsiteX5" fmla="*/ 2756535 w 3918585"/>
              <a:gd name="connsiteY5" fmla="*/ 1487805 h 5762704"/>
              <a:gd name="connsiteX6" fmla="*/ 2586990 w 3918585"/>
              <a:gd name="connsiteY6" fmla="*/ 1775460 h 5762704"/>
              <a:gd name="connsiteX7" fmla="*/ 2537460 w 3918585"/>
              <a:gd name="connsiteY7" fmla="*/ 2103120 h 5762704"/>
              <a:gd name="connsiteX8" fmla="*/ 2634615 w 3918585"/>
              <a:gd name="connsiteY8" fmla="*/ 2299335 h 5762704"/>
              <a:gd name="connsiteX9" fmla="*/ 2468880 w 3918585"/>
              <a:gd name="connsiteY9" fmla="*/ 2592705 h 5762704"/>
              <a:gd name="connsiteX10" fmla="*/ 2139316 w 3918585"/>
              <a:gd name="connsiteY10" fmla="*/ 2867024 h 5762704"/>
              <a:gd name="connsiteX11" fmla="*/ 1994535 w 3918585"/>
              <a:gd name="connsiteY11" fmla="*/ 3038475 h 5762704"/>
              <a:gd name="connsiteX12" fmla="*/ 1487805 w 3918585"/>
              <a:gd name="connsiteY12" fmla="*/ 3179445 h 5762704"/>
              <a:gd name="connsiteX13" fmla="*/ 1398270 w 3918585"/>
              <a:gd name="connsiteY13" fmla="*/ 3289935 h 5762704"/>
              <a:gd name="connsiteX14" fmla="*/ 1323975 w 3918585"/>
              <a:gd name="connsiteY14" fmla="*/ 3497580 h 5762704"/>
              <a:gd name="connsiteX15" fmla="*/ 1219200 w 3918585"/>
              <a:gd name="connsiteY15" fmla="*/ 3689985 h 5762704"/>
              <a:gd name="connsiteX16" fmla="*/ 1061086 w 3918585"/>
              <a:gd name="connsiteY16" fmla="*/ 3773804 h 5762704"/>
              <a:gd name="connsiteX17" fmla="*/ 944880 w 3918585"/>
              <a:gd name="connsiteY17" fmla="*/ 3870960 h 5762704"/>
              <a:gd name="connsiteX18" fmla="*/ 885826 w 3918585"/>
              <a:gd name="connsiteY18" fmla="*/ 4050029 h 5762704"/>
              <a:gd name="connsiteX19" fmla="*/ 838200 w 3918585"/>
              <a:gd name="connsiteY19" fmla="*/ 4299585 h 5762704"/>
              <a:gd name="connsiteX20" fmla="*/ 706756 w 3918585"/>
              <a:gd name="connsiteY20" fmla="*/ 4528184 h 5762704"/>
              <a:gd name="connsiteX21" fmla="*/ 550545 w 3918585"/>
              <a:gd name="connsiteY21" fmla="*/ 4701540 h 5762704"/>
              <a:gd name="connsiteX22" fmla="*/ 440056 w 3918585"/>
              <a:gd name="connsiteY22" fmla="*/ 4821554 h 5762704"/>
              <a:gd name="connsiteX23" fmla="*/ 525781 w 3918585"/>
              <a:gd name="connsiteY23" fmla="*/ 4745354 h 5762704"/>
              <a:gd name="connsiteX24" fmla="*/ 361951 w 3918585"/>
              <a:gd name="connsiteY24" fmla="*/ 5031104 h 5762704"/>
              <a:gd name="connsiteX25" fmla="*/ 327661 w 3918585"/>
              <a:gd name="connsiteY25" fmla="*/ 5120639 h 5762704"/>
              <a:gd name="connsiteX26" fmla="*/ 182880 w 3918585"/>
              <a:gd name="connsiteY26" fmla="*/ 5349240 h 5762704"/>
              <a:gd name="connsiteX27" fmla="*/ 0 w 3918585"/>
              <a:gd name="connsiteY27" fmla="*/ 5762625 h 5762704"/>
              <a:gd name="connsiteX0" fmla="*/ 3918585 w 3918585"/>
              <a:gd name="connsiteY0" fmla="*/ 0 h 5762704"/>
              <a:gd name="connsiteX1" fmla="*/ 3806190 w 3918585"/>
              <a:gd name="connsiteY1" fmla="*/ 323850 h 5762704"/>
              <a:gd name="connsiteX2" fmla="*/ 3387090 w 3918585"/>
              <a:gd name="connsiteY2" fmla="*/ 861060 h 5762704"/>
              <a:gd name="connsiteX3" fmla="*/ 3219451 w 3918585"/>
              <a:gd name="connsiteY3" fmla="*/ 960119 h 5762704"/>
              <a:gd name="connsiteX4" fmla="*/ 2948940 w 3918585"/>
              <a:gd name="connsiteY4" fmla="*/ 1146810 h 5762704"/>
              <a:gd name="connsiteX5" fmla="*/ 2756535 w 3918585"/>
              <a:gd name="connsiteY5" fmla="*/ 1487805 h 5762704"/>
              <a:gd name="connsiteX6" fmla="*/ 2586990 w 3918585"/>
              <a:gd name="connsiteY6" fmla="*/ 1775460 h 5762704"/>
              <a:gd name="connsiteX7" fmla="*/ 2537460 w 3918585"/>
              <a:gd name="connsiteY7" fmla="*/ 2103120 h 5762704"/>
              <a:gd name="connsiteX8" fmla="*/ 2634615 w 3918585"/>
              <a:gd name="connsiteY8" fmla="*/ 2299335 h 5762704"/>
              <a:gd name="connsiteX9" fmla="*/ 2468880 w 3918585"/>
              <a:gd name="connsiteY9" fmla="*/ 2592705 h 5762704"/>
              <a:gd name="connsiteX10" fmla="*/ 2139316 w 3918585"/>
              <a:gd name="connsiteY10" fmla="*/ 2867024 h 5762704"/>
              <a:gd name="connsiteX11" fmla="*/ 1994535 w 3918585"/>
              <a:gd name="connsiteY11" fmla="*/ 3038475 h 5762704"/>
              <a:gd name="connsiteX12" fmla="*/ 1487805 w 3918585"/>
              <a:gd name="connsiteY12" fmla="*/ 3179445 h 5762704"/>
              <a:gd name="connsiteX13" fmla="*/ 1398270 w 3918585"/>
              <a:gd name="connsiteY13" fmla="*/ 3289935 h 5762704"/>
              <a:gd name="connsiteX14" fmla="*/ 1323975 w 3918585"/>
              <a:gd name="connsiteY14" fmla="*/ 3497580 h 5762704"/>
              <a:gd name="connsiteX15" fmla="*/ 1219200 w 3918585"/>
              <a:gd name="connsiteY15" fmla="*/ 3689985 h 5762704"/>
              <a:gd name="connsiteX16" fmla="*/ 1061086 w 3918585"/>
              <a:gd name="connsiteY16" fmla="*/ 3773804 h 5762704"/>
              <a:gd name="connsiteX17" fmla="*/ 944880 w 3918585"/>
              <a:gd name="connsiteY17" fmla="*/ 3870960 h 5762704"/>
              <a:gd name="connsiteX18" fmla="*/ 885826 w 3918585"/>
              <a:gd name="connsiteY18" fmla="*/ 4050029 h 5762704"/>
              <a:gd name="connsiteX19" fmla="*/ 838200 w 3918585"/>
              <a:gd name="connsiteY19" fmla="*/ 4299585 h 5762704"/>
              <a:gd name="connsiteX20" fmla="*/ 706756 w 3918585"/>
              <a:gd name="connsiteY20" fmla="*/ 4528184 h 5762704"/>
              <a:gd name="connsiteX21" fmla="*/ 550545 w 3918585"/>
              <a:gd name="connsiteY21" fmla="*/ 4701540 h 5762704"/>
              <a:gd name="connsiteX22" fmla="*/ 440056 w 3918585"/>
              <a:gd name="connsiteY22" fmla="*/ 4821554 h 5762704"/>
              <a:gd name="connsiteX23" fmla="*/ 525781 w 3918585"/>
              <a:gd name="connsiteY23" fmla="*/ 4745354 h 5762704"/>
              <a:gd name="connsiteX24" fmla="*/ 361951 w 3918585"/>
              <a:gd name="connsiteY24" fmla="*/ 5031104 h 5762704"/>
              <a:gd name="connsiteX25" fmla="*/ 327661 w 3918585"/>
              <a:gd name="connsiteY25" fmla="*/ 5120639 h 5762704"/>
              <a:gd name="connsiteX26" fmla="*/ 182880 w 3918585"/>
              <a:gd name="connsiteY26" fmla="*/ 5349240 h 5762704"/>
              <a:gd name="connsiteX27" fmla="*/ 0 w 3918585"/>
              <a:gd name="connsiteY27" fmla="*/ 5762625 h 5762704"/>
              <a:gd name="connsiteX0" fmla="*/ 3918585 w 3918585"/>
              <a:gd name="connsiteY0" fmla="*/ 0 h 5762704"/>
              <a:gd name="connsiteX1" fmla="*/ 3806190 w 3918585"/>
              <a:gd name="connsiteY1" fmla="*/ 323850 h 5762704"/>
              <a:gd name="connsiteX2" fmla="*/ 3387090 w 3918585"/>
              <a:gd name="connsiteY2" fmla="*/ 861060 h 5762704"/>
              <a:gd name="connsiteX3" fmla="*/ 3219451 w 3918585"/>
              <a:gd name="connsiteY3" fmla="*/ 960119 h 5762704"/>
              <a:gd name="connsiteX4" fmla="*/ 2948940 w 3918585"/>
              <a:gd name="connsiteY4" fmla="*/ 1146810 h 5762704"/>
              <a:gd name="connsiteX5" fmla="*/ 2756535 w 3918585"/>
              <a:gd name="connsiteY5" fmla="*/ 1487805 h 5762704"/>
              <a:gd name="connsiteX6" fmla="*/ 2586990 w 3918585"/>
              <a:gd name="connsiteY6" fmla="*/ 1775460 h 5762704"/>
              <a:gd name="connsiteX7" fmla="*/ 2537460 w 3918585"/>
              <a:gd name="connsiteY7" fmla="*/ 2103120 h 5762704"/>
              <a:gd name="connsiteX8" fmla="*/ 2634615 w 3918585"/>
              <a:gd name="connsiteY8" fmla="*/ 2299335 h 5762704"/>
              <a:gd name="connsiteX9" fmla="*/ 2468880 w 3918585"/>
              <a:gd name="connsiteY9" fmla="*/ 2592705 h 5762704"/>
              <a:gd name="connsiteX10" fmla="*/ 2139316 w 3918585"/>
              <a:gd name="connsiteY10" fmla="*/ 2867024 h 5762704"/>
              <a:gd name="connsiteX11" fmla="*/ 1994535 w 3918585"/>
              <a:gd name="connsiteY11" fmla="*/ 3038475 h 5762704"/>
              <a:gd name="connsiteX12" fmla="*/ 1487805 w 3918585"/>
              <a:gd name="connsiteY12" fmla="*/ 3179445 h 5762704"/>
              <a:gd name="connsiteX13" fmla="*/ 1398270 w 3918585"/>
              <a:gd name="connsiteY13" fmla="*/ 3289935 h 5762704"/>
              <a:gd name="connsiteX14" fmla="*/ 1323975 w 3918585"/>
              <a:gd name="connsiteY14" fmla="*/ 3497580 h 5762704"/>
              <a:gd name="connsiteX15" fmla="*/ 1219200 w 3918585"/>
              <a:gd name="connsiteY15" fmla="*/ 3689985 h 5762704"/>
              <a:gd name="connsiteX16" fmla="*/ 1061086 w 3918585"/>
              <a:gd name="connsiteY16" fmla="*/ 3773804 h 5762704"/>
              <a:gd name="connsiteX17" fmla="*/ 944880 w 3918585"/>
              <a:gd name="connsiteY17" fmla="*/ 3870960 h 5762704"/>
              <a:gd name="connsiteX18" fmla="*/ 885826 w 3918585"/>
              <a:gd name="connsiteY18" fmla="*/ 4050029 h 5762704"/>
              <a:gd name="connsiteX19" fmla="*/ 838200 w 3918585"/>
              <a:gd name="connsiteY19" fmla="*/ 4299585 h 5762704"/>
              <a:gd name="connsiteX20" fmla="*/ 706756 w 3918585"/>
              <a:gd name="connsiteY20" fmla="*/ 4528184 h 5762704"/>
              <a:gd name="connsiteX21" fmla="*/ 550545 w 3918585"/>
              <a:gd name="connsiteY21" fmla="*/ 4701540 h 5762704"/>
              <a:gd name="connsiteX22" fmla="*/ 440056 w 3918585"/>
              <a:gd name="connsiteY22" fmla="*/ 4821554 h 5762704"/>
              <a:gd name="connsiteX23" fmla="*/ 525781 w 3918585"/>
              <a:gd name="connsiteY23" fmla="*/ 4745354 h 5762704"/>
              <a:gd name="connsiteX24" fmla="*/ 361951 w 3918585"/>
              <a:gd name="connsiteY24" fmla="*/ 5031104 h 5762704"/>
              <a:gd name="connsiteX25" fmla="*/ 327661 w 3918585"/>
              <a:gd name="connsiteY25" fmla="*/ 5120639 h 5762704"/>
              <a:gd name="connsiteX26" fmla="*/ 182880 w 3918585"/>
              <a:gd name="connsiteY26" fmla="*/ 5349240 h 5762704"/>
              <a:gd name="connsiteX27" fmla="*/ 0 w 3918585"/>
              <a:gd name="connsiteY27" fmla="*/ 5762625 h 5762704"/>
              <a:gd name="connsiteX0" fmla="*/ 3918585 w 3918585"/>
              <a:gd name="connsiteY0" fmla="*/ 0 h 5762677"/>
              <a:gd name="connsiteX1" fmla="*/ 3806190 w 3918585"/>
              <a:gd name="connsiteY1" fmla="*/ 323850 h 5762677"/>
              <a:gd name="connsiteX2" fmla="*/ 3387090 w 3918585"/>
              <a:gd name="connsiteY2" fmla="*/ 861060 h 5762677"/>
              <a:gd name="connsiteX3" fmla="*/ 3219451 w 3918585"/>
              <a:gd name="connsiteY3" fmla="*/ 960119 h 5762677"/>
              <a:gd name="connsiteX4" fmla="*/ 2948940 w 3918585"/>
              <a:gd name="connsiteY4" fmla="*/ 1146810 h 5762677"/>
              <a:gd name="connsiteX5" fmla="*/ 2756535 w 3918585"/>
              <a:gd name="connsiteY5" fmla="*/ 1487805 h 5762677"/>
              <a:gd name="connsiteX6" fmla="*/ 2586990 w 3918585"/>
              <a:gd name="connsiteY6" fmla="*/ 1775460 h 5762677"/>
              <a:gd name="connsiteX7" fmla="*/ 2537460 w 3918585"/>
              <a:gd name="connsiteY7" fmla="*/ 2103120 h 5762677"/>
              <a:gd name="connsiteX8" fmla="*/ 2634615 w 3918585"/>
              <a:gd name="connsiteY8" fmla="*/ 2299335 h 5762677"/>
              <a:gd name="connsiteX9" fmla="*/ 2468880 w 3918585"/>
              <a:gd name="connsiteY9" fmla="*/ 2592705 h 5762677"/>
              <a:gd name="connsiteX10" fmla="*/ 2139316 w 3918585"/>
              <a:gd name="connsiteY10" fmla="*/ 2867024 h 5762677"/>
              <a:gd name="connsiteX11" fmla="*/ 1994535 w 3918585"/>
              <a:gd name="connsiteY11" fmla="*/ 3038475 h 5762677"/>
              <a:gd name="connsiteX12" fmla="*/ 1487805 w 3918585"/>
              <a:gd name="connsiteY12" fmla="*/ 3179445 h 5762677"/>
              <a:gd name="connsiteX13" fmla="*/ 1398270 w 3918585"/>
              <a:gd name="connsiteY13" fmla="*/ 3289935 h 5762677"/>
              <a:gd name="connsiteX14" fmla="*/ 1323975 w 3918585"/>
              <a:gd name="connsiteY14" fmla="*/ 3497580 h 5762677"/>
              <a:gd name="connsiteX15" fmla="*/ 1219200 w 3918585"/>
              <a:gd name="connsiteY15" fmla="*/ 3689985 h 5762677"/>
              <a:gd name="connsiteX16" fmla="*/ 1061086 w 3918585"/>
              <a:gd name="connsiteY16" fmla="*/ 3773804 h 5762677"/>
              <a:gd name="connsiteX17" fmla="*/ 944880 w 3918585"/>
              <a:gd name="connsiteY17" fmla="*/ 3870960 h 5762677"/>
              <a:gd name="connsiteX18" fmla="*/ 885826 w 3918585"/>
              <a:gd name="connsiteY18" fmla="*/ 4050029 h 5762677"/>
              <a:gd name="connsiteX19" fmla="*/ 838200 w 3918585"/>
              <a:gd name="connsiteY19" fmla="*/ 4299585 h 5762677"/>
              <a:gd name="connsiteX20" fmla="*/ 706756 w 3918585"/>
              <a:gd name="connsiteY20" fmla="*/ 4528184 h 5762677"/>
              <a:gd name="connsiteX21" fmla="*/ 550545 w 3918585"/>
              <a:gd name="connsiteY21" fmla="*/ 4701540 h 5762677"/>
              <a:gd name="connsiteX22" fmla="*/ 440056 w 3918585"/>
              <a:gd name="connsiteY22" fmla="*/ 4821554 h 5762677"/>
              <a:gd name="connsiteX23" fmla="*/ 525781 w 3918585"/>
              <a:gd name="connsiteY23" fmla="*/ 4745354 h 5762677"/>
              <a:gd name="connsiteX24" fmla="*/ 361951 w 3918585"/>
              <a:gd name="connsiteY24" fmla="*/ 5031104 h 5762677"/>
              <a:gd name="connsiteX25" fmla="*/ 327661 w 3918585"/>
              <a:gd name="connsiteY25" fmla="*/ 5120639 h 5762677"/>
              <a:gd name="connsiteX26" fmla="*/ 182880 w 3918585"/>
              <a:gd name="connsiteY26" fmla="*/ 5349240 h 5762677"/>
              <a:gd name="connsiteX27" fmla="*/ 0 w 3918585"/>
              <a:gd name="connsiteY27" fmla="*/ 5762625 h 5762677"/>
              <a:gd name="connsiteX0" fmla="*/ 3893820 w 3893820"/>
              <a:gd name="connsiteY0" fmla="*/ 0 h 5890298"/>
              <a:gd name="connsiteX1" fmla="*/ 3781425 w 3893820"/>
              <a:gd name="connsiteY1" fmla="*/ 323850 h 5890298"/>
              <a:gd name="connsiteX2" fmla="*/ 3362325 w 3893820"/>
              <a:gd name="connsiteY2" fmla="*/ 861060 h 5890298"/>
              <a:gd name="connsiteX3" fmla="*/ 3194686 w 3893820"/>
              <a:gd name="connsiteY3" fmla="*/ 960119 h 5890298"/>
              <a:gd name="connsiteX4" fmla="*/ 2924175 w 3893820"/>
              <a:gd name="connsiteY4" fmla="*/ 1146810 h 5890298"/>
              <a:gd name="connsiteX5" fmla="*/ 2731770 w 3893820"/>
              <a:gd name="connsiteY5" fmla="*/ 1487805 h 5890298"/>
              <a:gd name="connsiteX6" fmla="*/ 2562225 w 3893820"/>
              <a:gd name="connsiteY6" fmla="*/ 1775460 h 5890298"/>
              <a:gd name="connsiteX7" fmla="*/ 2512695 w 3893820"/>
              <a:gd name="connsiteY7" fmla="*/ 2103120 h 5890298"/>
              <a:gd name="connsiteX8" fmla="*/ 2609850 w 3893820"/>
              <a:gd name="connsiteY8" fmla="*/ 2299335 h 5890298"/>
              <a:gd name="connsiteX9" fmla="*/ 2444115 w 3893820"/>
              <a:gd name="connsiteY9" fmla="*/ 2592705 h 5890298"/>
              <a:gd name="connsiteX10" fmla="*/ 2114551 w 3893820"/>
              <a:gd name="connsiteY10" fmla="*/ 2867024 h 5890298"/>
              <a:gd name="connsiteX11" fmla="*/ 1969770 w 3893820"/>
              <a:gd name="connsiteY11" fmla="*/ 3038475 h 5890298"/>
              <a:gd name="connsiteX12" fmla="*/ 1463040 w 3893820"/>
              <a:gd name="connsiteY12" fmla="*/ 3179445 h 5890298"/>
              <a:gd name="connsiteX13" fmla="*/ 1373505 w 3893820"/>
              <a:gd name="connsiteY13" fmla="*/ 3289935 h 5890298"/>
              <a:gd name="connsiteX14" fmla="*/ 1299210 w 3893820"/>
              <a:gd name="connsiteY14" fmla="*/ 3497580 h 5890298"/>
              <a:gd name="connsiteX15" fmla="*/ 1194435 w 3893820"/>
              <a:gd name="connsiteY15" fmla="*/ 3689985 h 5890298"/>
              <a:gd name="connsiteX16" fmla="*/ 1036321 w 3893820"/>
              <a:gd name="connsiteY16" fmla="*/ 3773804 h 5890298"/>
              <a:gd name="connsiteX17" fmla="*/ 920115 w 3893820"/>
              <a:gd name="connsiteY17" fmla="*/ 3870960 h 5890298"/>
              <a:gd name="connsiteX18" fmla="*/ 861061 w 3893820"/>
              <a:gd name="connsiteY18" fmla="*/ 4050029 h 5890298"/>
              <a:gd name="connsiteX19" fmla="*/ 813435 w 3893820"/>
              <a:gd name="connsiteY19" fmla="*/ 4299585 h 5890298"/>
              <a:gd name="connsiteX20" fmla="*/ 681991 w 3893820"/>
              <a:gd name="connsiteY20" fmla="*/ 4528184 h 5890298"/>
              <a:gd name="connsiteX21" fmla="*/ 525780 w 3893820"/>
              <a:gd name="connsiteY21" fmla="*/ 4701540 h 5890298"/>
              <a:gd name="connsiteX22" fmla="*/ 415291 w 3893820"/>
              <a:gd name="connsiteY22" fmla="*/ 4821554 h 5890298"/>
              <a:gd name="connsiteX23" fmla="*/ 501016 w 3893820"/>
              <a:gd name="connsiteY23" fmla="*/ 4745354 h 5890298"/>
              <a:gd name="connsiteX24" fmla="*/ 337186 w 3893820"/>
              <a:gd name="connsiteY24" fmla="*/ 5031104 h 5890298"/>
              <a:gd name="connsiteX25" fmla="*/ 302896 w 3893820"/>
              <a:gd name="connsiteY25" fmla="*/ 5120639 h 5890298"/>
              <a:gd name="connsiteX26" fmla="*/ 158115 w 3893820"/>
              <a:gd name="connsiteY26" fmla="*/ 5349240 h 5890298"/>
              <a:gd name="connsiteX27" fmla="*/ 0 w 3893820"/>
              <a:gd name="connsiteY27" fmla="*/ 5890260 h 5890298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0 w 3893820"/>
              <a:gd name="connsiteY27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85725 w 3893820"/>
              <a:gd name="connsiteY27" fmla="*/ 552640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29" fmla="*/ 3893820 w 3893820"/>
              <a:gd name="connsiteY29" fmla="*/ 0 h 5890260"/>
              <a:gd name="connsiteX0" fmla="*/ 4244933 w 4244933"/>
              <a:gd name="connsiteY0" fmla="*/ 0 h 5890260"/>
              <a:gd name="connsiteX1" fmla="*/ 4132538 w 4244933"/>
              <a:gd name="connsiteY1" fmla="*/ 323850 h 5890260"/>
              <a:gd name="connsiteX2" fmla="*/ 3713438 w 4244933"/>
              <a:gd name="connsiteY2" fmla="*/ 861060 h 5890260"/>
              <a:gd name="connsiteX3" fmla="*/ 3545799 w 4244933"/>
              <a:gd name="connsiteY3" fmla="*/ 960119 h 5890260"/>
              <a:gd name="connsiteX4" fmla="*/ 3275288 w 4244933"/>
              <a:gd name="connsiteY4" fmla="*/ 1146810 h 5890260"/>
              <a:gd name="connsiteX5" fmla="*/ 3082883 w 4244933"/>
              <a:gd name="connsiteY5" fmla="*/ 1487805 h 5890260"/>
              <a:gd name="connsiteX6" fmla="*/ 2913338 w 4244933"/>
              <a:gd name="connsiteY6" fmla="*/ 1775460 h 5890260"/>
              <a:gd name="connsiteX7" fmla="*/ 2863808 w 4244933"/>
              <a:gd name="connsiteY7" fmla="*/ 2103120 h 5890260"/>
              <a:gd name="connsiteX8" fmla="*/ 2960963 w 4244933"/>
              <a:gd name="connsiteY8" fmla="*/ 2299335 h 5890260"/>
              <a:gd name="connsiteX9" fmla="*/ 2795228 w 4244933"/>
              <a:gd name="connsiteY9" fmla="*/ 2592705 h 5890260"/>
              <a:gd name="connsiteX10" fmla="*/ 2465664 w 4244933"/>
              <a:gd name="connsiteY10" fmla="*/ 2867024 h 5890260"/>
              <a:gd name="connsiteX11" fmla="*/ 2320883 w 4244933"/>
              <a:gd name="connsiteY11" fmla="*/ 3038475 h 5890260"/>
              <a:gd name="connsiteX12" fmla="*/ 1814153 w 4244933"/>
              <a:gd name="connsiteY12" fmla="*/ 3179445 h 5890260"/>
              <a:gd name="connsiteX13" fmla="*/ 1724618 w 4244933"/>
              <a:gd name="connsiteY13" fmla="*/ 3289935 h 5890260"/>
              <a:gd name="connsiteX14" fmla="*/ 1650323 w 4244933"/>
              <a:gd name="connsiteY14" fmla="*/ 3497580 h 5890260"/>
              <a:gd name="connsiteX15" fmla="*/ 1545548 w 4244933"/>
              <a:gd name="connsiteY15" fmla="*/ 3689985 h 5890260"/>
              <a:gd name="connsiteX16" fmla="*/ 1387434 w 4244933"/>
              <a:gd name="connsiteY16" fmla="*/ 3773804 h 5890260"/>
              <a:gd name="connsiteX17" fmla="*/ 1271228 w 4244933"/>
              <a:gd name="connsiteY17" fmla="*/ 3870960 h 5890260"/>
              <a:gd name="connsiteX18" fmla="*/ 1212174 w 4244933"/>
              <a:gd name="connsiteY18" fmla="*/ 4050029 h 5890260"/>
              <a:gd name="connsiteX19" fmla="*/ 1164548 w 4244933"/>
              <a:gd name="connsiteY19" fmla="*/ 4299585 h 5890260"/>
              <a:gd name="connsiteX20" fmla="*/ 1033104 w 4244933"/>
              <a:gd name="connsiteY20" fmla="*/ 4528184 h 5890260"/>
              <a:gd name="connsiteX21" fmla="*/ 876893 w 4244933"/>
              <a:gd name="connsiteY21" fmla="*/ 4701540 h 5890260"/>
              <a:gd name="connsiteX22" fmla="*/ 766404 w 4244933"/>
              <a:gd name="connsiteY22" fmla="*/ 4821554 h 5890260"/>
              <a:gd name="connsiteX23" fmla="*/ 852129 w 4244933"/>
              <a:gd name="connsiteY23" fmla="*/ 4745354 h 5890260"/>
              <a:gd name="connsiteX24" fmla="*/ 688299 w 4244933"/>
              <a:gd name="connsiteY24" fmla="*/ 5031104 h 5890260"/>
              <a:gd name="connsiteX25" fmla="*/ 654009 w 4244933"/>
              <a:gd name="connsiteY25" fmla="*/ 5120639 h 5890260"/>
              <a:gd name="connsiteX26" fmla="*/ 509228 w 4244933"/>
              <a:gd name="connsiteY26" fmla="*/ 5349240 h 5890260"/>
              <a:gd name="connsiteX27" fmla="*/ 412073 w 4244933"/>
              <a:gd name="connsiteY27" fmla="*/ 5575934 h 5890260"/>
              <a:gd name="connsiteX28" fmla="*/ 351113 w 4244933"/>
              <a:gd name="connsiteY28" fmla="*/ 5890260 h 5890260"/>
              <a:gd name="connsiteX29" fmla="*/ 4244933 w 4244933"/>
              <a:gd name="connsiteY29" fmla="*/ 0 h 5890260"/>
              <a:gd name="connsiteX0" fmla="*/ 4180100 w 4180100"/>
              <a:gd name="connsiteY0" fmla="*/ 0 h 5890260"/>
              <a:gd name="connsiteX1" fmla="*/ 4067705 w 4180100"/>
              <a:gd name="connsiteY1" fmla="*/ 323850 h 5890260"/>
              <a:gd name="connsiteX2" fmla="*/ 3648605 w 4180100"/>
              <a:gd name="connsiteY2" fmla="*/ 861060 h 5890260"/>
              <a:gd name="connsiteX3" fmla="*/ 3480966 w 4180100"/>
              <a:gd name="connsiteY3" fmla="*/ 960119 h 5890260"/>
              <a:gd name="connsiteX4" fmla="*/ 3210455 w 4180100"/>
              <a:gd name="connsiteY4" fmla="*/ 1146810 h 5890260"/>
              <a:gd name="connsiteX5" fmla="*/ 3018050 w 4180100"/>
              <a:gd name="connsiteY5" fmla="*/ 1487805 h 5890260"/>
              <a:gd name="connsiteX6" fmla="*/ 2848505 w 4180100"/>
              <a:gd name="connsiteY6" fmla="*/ 1775460 h 5890260"/>
              <a:gd name="connsiteX7" fmla="*/ 2798975 w 4180100"/>
              <a:gd name="connsiteY7" fmla="*/ 2103120 h 5890260"/>
              <a:gd name="connsiteX8" fmla="*/ 2896130 w 4180100"/>
              <a:gd name="connsiteY8" fmla="*/ 2299335 h 5890260"/>
              <a:gd name="connsiteX9" fmla="*/ 2730395 w 4180100"/>
              <a:gd name="connsiteY9" fmla="*/ 2592705 h 5890260"/>
              <a:gd name="connsiteX10" fmla="*/ 2400831 w 4180100"/>
              <a:gd name="connsiteY10" fmla="*/ 2867024 h 5890260"/>
              <a:gd name="connsiteX11" fmla="*/ 2256050 w 4180100"/>
              <a:gd name="connsiteY11" fmla="*/ 3038475 h 5890260"/>
              <a:gd name="connsiteX12" fmla="*/ 1749320 w 4180100"/>
              <a:gd name="connsiteY12" fmla="*/ 3179445 h 5890260"/>
              <a:gd name="connsiteX13" fmla="*/ 1659785 w 4180100"/>
              <a:gd name="connsiteY13" fmla="*/ 3289935 h 5890260"/>
              <a:gd name="connsiteX14" fmla="*/ 1585490 w 4180100"/>
              <a:gd name="connsiteY14" fmla="*/ 3497580 h 5890260"/>
              <a:gd name="connsiteX15" fmla="*/ 1480715 w 4180100"/>
              <a:gd name="connsiteY15" fmla="*/ 3689985 h 5890260"/>
              <a:gd name="connsiteX16" fmla="*/ 1322601 w 4180100"/>
              <a:gd name="connsiteY16" fmla="*/ 3773804 h 5890260"/>
              <a:gd name="connsiteX17" fmla="*/ 1206395 w 4180100"/>
              <a:gd name="connsiteY17" fmla="*/ 3870960 h 5890260"/>
              <a:gd name="connsiteX18" fmla="*/ 1147341 w 4180100"/>
              <a:gd name="connsiteY18" fmla="*/ 4050029 h 5890260"/>
              <a:gd name="connsiteX19" fmla="*/ 1099715 w 4180100"/>
              <a:gd name="connsiteY19" fmla="*/ 4299585 h 5890260"/>
              <a:gd name="connsiteX20" fmla="*/ 968271 w 4180100"/>
              <a:gd name="connsiteY20" fmla="*/ 4528184 h 5890260"/>
              <a:gd name="connsiteX21" fmla="*/ 812060 w 4180100"/>
              <a:gd name="connsiteY21" fmla="*/ 4701540 h 5890260"/>
              <a:gd name="connsiteX22" fmla="*/ 701571 w 4180100"/>
              <a:gd name="connsiteY22" fmla="*/ 4821554 h 5890260"/>
              <a:gd name="connsiteX23" fmla="*/ 787296 w 4180100"/>
              <a:gd name="connsiteY23" fmla="*/ 4745354 h 5890260"/>
              <a:gd name="connsiteX24" fmla="*/ 623466 w 4180100"/>
              <a:gd name="connsiteY24" fmla="*/ 5031104 h 5890260"/>
              <a:gd name="connsiteX25" fmla="*/ 589176 w 4180100"/>
              <a:gd name="connsiteY25" fmla="*/ 5120639 h 5890260"/>
              <a:gd name="connsiteX26" fmla="*/ 444395 w 4180100"/>
              <a:gd name="connsiteY26" fmla="*/ 5349240 h 5890260"/>
              <a:gd name="connsiteX27" fmla="*/ 347240 w 4180100"/>
              <a:gd name="connsiteY27" fmla="*/ 5575934 h 5890260"/>
              <a:gd name="connsiteX28" fmla="*/ 286280 w 4180100"/>
              <a:gd name="connsiteY28" fmla="*/ 5890260 h 5890260"/>
              <a:gd name="connsiteX29" fmla="*/ 291996 w 4180100"/>
              <a:gd name="connsiteY29" fmla="*/ 3974464 h 5890260"/>
              <a:gd name="connsiteX30" fmla="*/ 4180100 w 4180100"/>
              <a:gd name="connsiteY30" fmla="*/ 0 h 5890260"/>
              <a:gd name="connsiteX0" fmla="*/ 4275383 w 4275383"/>
              <a:gd name="connsiteY0" fmla="*/ 0 h 5890260"/>
              <a:gd name="connsiteX1" fmla="*/ 4162988 w 4275383"/>
              <a:gd name="connsiteY1" fmla="*/ 323850 h 5890260"/>
              <a:gd name="connsiteX2" fmla="*/ 3743888 w 4275383"/>
              <a:gd name="connsiteY2" fmla="*/ 861060 h 5890260"/>
              <a:gd name="connsiteX3" fmla="*/ 3576249 w 4275383"/>
              <a:gd name="connsiteY3" fmla="*/ 960119 h 5890260"/>
              <a:gd name="connsiteX4" fmla="*/ 3305738 w 4275383"/>
              <a:gd name="connsiteY4" fmla="*/ 1146810 h 5890260"/>
              <a:gd name="connsiteX5" fmla="*/ 3113333 w 4275383"/>
              <a:gd name="connsiteY5" fmla="*/ 1487805 h 5890260"/>
              <a:gd name="connsiteX6" fmla="*/ 2943788 w 4275383"/>
              <a:gd name="connsiteY6" fmla="*/ 1775460 h 5890260"/>
              <a:gd name="connsiteX7" fmla="*/ 2894258 w 4275383"/>
              <a:gd name="connsiteY7" fmla="*/ 2103120 h 5890260"/>
              <a:gd name="connsiteX8" fmla="*/ 2991413 w 4275383"/>
              <a:gd name="connsiteY8" fmla="*/ 2299335 h 5890260"/>
              <a:gd name="connsiteX9" fmla="*/ 2825678 w 4275383"/>
              <a:gd name="connsiteY9" fmla="*/ 2592705 h 5890260"/>
              <a:gd name="connsiteX10" fmla="*/ 2496114 w 4275383"/>
              <a:gd name="connsiteY10" fmla="*/ 2867024 h 5890260"/>
              <a:gd name="connsiteX11" fmla="*/ 2351333 w 4275383"/>
              <a:gd name="connsiteY11" fmla="*/ 3038475 h 5890260"/>
              <a:gd name="connsiteX12" fmla="*/ 1844603 w 4275383"/>
              <a:gd name="connsiteY12" fmla="*/ 3179445 h 5890260"/>
              <a:gd name="connsiteX13" fmla="*/ 1755068 w 4275383"/>
              <a:gd name="connsiteY13" fmla="*/ 3289935 h 5890260"/>
              <a:gd name="connsiteX14" fmla="*/ 1680773 w 4275383"/>
              <a:gd name="connsiteY14" fmla="*/ 3497580 h 5890260"/>
              <a:gd name="connsiteX15" fmla="*/ 1575998 w 4275383"/>
              <a:gd name="connsiteY15" fmla="*/ 3689985 h 5890260"/>
              <a:gd name="connsiteX16" fmla="*/ 1417884 w 4275383"/>
              <a:gd name="connsiteY16" fmla="*/ 3773804 h 5890260"/>
              <a:gd name="connsiteX17" fmla="*/ 1301678 w 4275383"/>
              <a:gd name="connsiteY17" fmla="*/ 3870960 h 5890260"/>
              <a:gd name="connsiteX18" fmla="*/ 1242624 w 4275383"/>
              <a:gd name="connsiteY18" fmla="*/ 4050029 h 5890260"/>
              <a:gd name="connsiteX19" fmla="*/ 1194998 w 4275383"/>
              <a:gd name="connsiteY19" fmla="*/ 4299585 h 5890260"/>
              <a:gd name="connsiteX20" fmla="*/ 1063554 w 4275383"/>
              <a:gd name="connsiteY20" fmla="*/ 4528184 h 5890260"/>
              <a:gd name="connsiteX21" fmla="*/ 907343 w 4275383"/>
              <a:gd name="connsiteY21" fmla="*/ 4701540 h 5890260"/>
              <a:gd name="connsiteX22" fmla="*/ 796854 w 4275383"/>
              <a:gd name="connsiteY22" fmla="*/ 4821554 h 5890260"/>
              <a:gd name="connsiteX23" fmla="*/ 882579 w 4275383"/>
              <a:gd name="connsiteY23" fmla="*/ 4745354 h 5890260"/>
              <a:gd name="connsiteX24" fmla="*/ 718749 w 4275383"/>
              <a:gd name="connsiteY24" fmla="*/ 5031104 h 5890260"/>
              <a:gd name="connsiteX25" fmla="*/ 684459 w 4275383"/>
              <a:gd name="connsiteY25" fmla="*/ 5120639 h 5890260"/>
              <a:gd name="connsiteX26" fmla="*/ 539678 w 4275383"/>
              <a:gd name="connsiteY26" fmla="*/ 5349240 h 5890260"/>
              <a:gd name="connsiteX27" fmla="*/ 442523 w 4275383"/>
              <a:gd name="connsiteY27" fmla="*/ 5575934 h 5890260"/>
              <a:gd name="connsiteX28" fmla="*/ 381563 w 4275383"/>
              <a:gd name="connsiteY28" fmla="*/ 5890260 h 5890260"/>
              <a:gd name="connsiteX29" fmla="*/ 138358 w 4275383"/>
              <a:gd name="connsiteY29" fmla="*/ 5203824 h 5890260"/>
              <a:gd name="connsiteX30" fmla="*/ 387279 w 4275383"/>
              <a:gd name="connsiteY30" fmla="*/ 3974464 h 5890260"/>
              <a:gd name="connsiteX31" fmla="*/ 4275383 w 4275383"/>
              <a:gd name="connsiteY31" fmla="*/ 0 h 5890260"/>
              <a:gd name="connsiteX0" fmla="*/ 4695825 w 4695825"/>
              <a:gd name="connsiteY0" fmla="*/ 0 h 5895054"/>
              <a:gd name="connsiteX1" fmla="*/ 4583430 w 4695825"/>
              <a:gd name="connsiteY1" fmla="*/ 323850 h 5895054"/>
              <a:gd name="connsiteX2" fmla="*/ 4164330 w 4695825"/>
              <a:gd name="connsiteY2" fmla="*/ 861060 h 5895054"/>
              <a:gd name="connsiteX3" fmla="*/ 3996691 w 4695825"/>
              <a:gd name="connsiteY3" fmla="*/ 960119 h 5895054"/>
              <a:gd name="connsiteX4" fmla="*/ 3726180 w 4695825"/>
              <a:gd name="connsiteY4" fmla="*/ 1146810 h 5895054"/>
              <a:gd name="connsiteX5" fmla="*/ 3533775 w 4695825"/>
              <a:gd name="connsiteY5" fmla="*/ 1487805 h 5895054"/>
              <a:gd name="connsiteX6" fmla="*/ 3364230 w 4695825"/>
              <a:gd name="connsiteY6" fmla="*/ 1775460 h 5895054"/>
              <a:gd name="connsiteX7" fmla="*/ 3314700 w 4695825"/>
              <a:gd name="connsiteY7" fmla="*/ 2103120 h 5895054"/>
              <a:gd name="connsiteX8" fmla="*/ 3411855 w 4695825"/>
              <a:gd name="connsiteY8" fmla="*/ 2299335 h 5895054"/>
              <a:gd name="connsiteX9" fmla="*/ 3246120 w 4695825"/>
              <a:gd name="connsiteY9" fmla="*/ 2592705 h 5895054"/>
              <a:gd name="connsiteX10" fmla="*/ 2916556 w 4695825"/>
              <a:gd name="connsiteY10" fmla="*/ 2867024 h 5895054"/>
              <a:gd name="connsiteX11" fmla="*/ 2771775 w 4695825"/>
              <a:gd name="connsiteY11" fmla="*/ 3038475 h 5895054"/>
              <a:gd name="connsiteX12" fmla="*/ 2265045 w 4695825"/>
              <a:gd name="connsiteY12" fmla="*/ 3179445 h 5895054"/>
              <a:gd name="connsiteX13" fmla="*/ 2175510 w 4695825"/>
              <a:gd name="connsiteY13" fmla="*/ 3289935 h 5895054"/>
              <a:gd name="connsiteX14" fmla="*/ 2101215 w 4695825"/>
              <a:gd name="connsiteY14" fmla="*/ 3497580 h 5895054"/>
              <a:gd name="connsiteX15" fmla="*/ 1996440 w 4695825"/>
              <a:gd name="connsiteY15" fmla="*/ 3689985 h 5895054"/>
              <a:gd name="connsiteX16" fmla="*/ 1838326 w 4695825"/>
              <a:gd name="connsiteY16" fmla="*/ 3773804 h 5895054"/>
              <a:gd name="connsiteX17" fmla="*/ 1722120 w 4695825"/>
              <a:gd name="connsiteY17" fmla="*/ 3870960 h 5895054"/>
              <a:gd name="connsiteX18" fmla="*/ 1663066 w 4695825"/>
              <a:gd name="connsiteY18" fmla="*/ 4050029 h 5895054"/>
              <a:gd name="connsiteX19" fmla="*/ 1615440 w 4695825"/>
              <a:gd name="connsiteY19" fmla="*/ 4299585 h 5895054"/>
              <a:gd name="connsiteX20" fmla="*/ 1483996 w 4695825"/>
              <a:gd name="connsiteY20" fmla="*/ 4528184 h 5895054"/>
              <a:gd name="connsiteX21" fmla="*/ 1327785 w 4695825"/>
              <a:gd name="connsiteY21" fmla="*/ 4701540 h 5895054"/>
              <a:gd name="connsiteX22" fmla="*/ 1217296 w 4695825"/>
              <a:gd name="connsiteY22" fmla="*/ 4821554 h 5895054"/>
              <a:gd name="connsiteX23" fmla="*/ 1303021 w 4695825"/>
              <a:gd name="connsiteY23" fmla="*/ 4745354 h 5895054"/>
              <a:gd name="connsiteX24" fmla="*/ 1139191 w 4695825"/>
              <a:gd name="connsiteY24" fmla="*/ 5031104 h 5895054"/>
              <a:gd name="connsiteX25" fmla="*/ 1104901 w 4695825"/>
              <a:gd name="connsiteY25" fmla="*/ 5120639 h 5895054"/>
              <a:gd name="connsiteX26" fmla="*/ 960120 w 4695825"/>
              <a:gd name="connsiteY26" fmla="*/ 5349240 h 5895054"/>
              <a:gd name="connsiteX27" fmla="*/ 862965 w 4695825"/>
              <a:gd name="connsiteY27" fmla="*/ 5575934 h 5895054"/>
              <a:gd name="connsiteX28" fmla="*/ 802005 w 4695825"/>
              <a:gd name="connsiteY28" fmla="*/ 5890260 h 5895054"/>
              <a:gd name="connsiteX29" fmla="*/ 0 w 4695825"/>
              <a:gd name="connsiteY29" fmla="*/ 5706744 h 5895054"/>
              <a:gd name="connsiteX30" fmla="*/ 807721 w 4695825"/>
              <a:gd name="connsiteY30" fmla="*/ 3974464 h 5895054"/>
              <a:gd name="connsiteX31" fmla="*/ 4695825 w 4695825"/>
              <a:gd name="connsiteY31" fmla="*/ 0 h 5895054"/>
              <a:gd name="connsiteX0" fmla="*/ 4723765 w 4723765"/>
              <a:gd name="connsiteY0" fmla="*/ 0 h 5982172"/>
              <a:gd name="connsiteX1" fmla="*/ 4611370 w 4723765"/>
              <a:gd name="connsiteY1" fmla="*/ 323850 h 5982172"/>
              <a:gd name="connsiteX2" fmla="*/ 4192270 w 4723765"/>
              <a:gd name="connsiteY2" fmla="*/ 861060 h 5982172"/>
              <a:gd name="connsiteX3" fmla="*/ 4024631 w 4723765"/>
              <a:gd name="connsiteY3" fmla="*/ 960119 h 5982172"/>
              <a:gd name="connsiteX4" fmla="*/ 3754120 w 4723765"/>
              <a:gd name="connsiteY4" fmla="*/ 1146810 h 5982172"/>
              <a:gd name="connsiteX5" fmla="*/ 3561715 w 4723765"/>
              <a:gd name="connsiteY5" fmla="*/ 1487805 h 5982172"/>
              <a:gd name="connsiteX6" fmla="*/ 3392170 w 4723765"/>
              <a:gd name="connsiteY6" fmla="*/ 1775460 h 5982172"/>
              <a:gd name="connsiteX7" fmla="*/ 3342640 w 4723765"/>
              <a:gd name="connsiteY7" fmla="*/ 2103120 h 5982172"/>
              <a:gd name="connsiteX8" fmla="*/ 3439795 w 4723765"/>
              <a:gd name="connsiteY8" fmla="*/ 2299335 h 5982172"/>
              <a:gd name="connsiteX9" fmla="*/ 3274060 w 4723765"/>
              <a:gd name="connsiteY9" fmla="*/ 2592705 h 5982172"/>
              <a:gd name="connsiteX10" fmla="*/ 2944496 w 4723765"/>
              <a:gd name="connsiteY10" fmla="*/ 2867024 h 5982172"/>
              <a:gd name="connsiteX11" fmla="*/ 2799715 w 4723765"/>
              <a:gd name="connsiteY11" fmla="*/ 3038475 h 5982172"/>
              <a:gd name="connsiteX12" fmla="*/ 2292985 w 4723765"/>
              <a:gd name="connsiteY12" fmla="*/ 3179445 h 5982172"/>
              <a:gd name="connsiteX13" fmla="*/ 2203450 w 4723765"/>
              <a:gd name="connsiteY13" fmla="*/ 3289935 h 5982172"/>
              <a:gd name="connsiteX14" fmla="*/ 2129155 w 4723765"/>
              <a:gd name="connsiteY14" fmla="*/ 3497580 h 5982172"/>
              <a:gd name="connsiteX15" fmla="*/ 2024380 w 4723765"/>
              <a:gd name="connsiteY15" fmla="*/ 3689985 h 5982172"/>
              <a:gd name="connsiteX16" fmla="*/ 1866266 w 4723765"/>
              <a:gd name="connsiteY16" fmla="*/ 3773804 h 5982172"/>
              <a:gd name="connsiteX17" fmla="*/ 1750060 w 4723765"/>
              <a:gd name="connsiteY17" fmla="*/ 3870960 h 5982172"/>
              <a:gd name="connsiteX18" fmla="*/ 1691006 w 4723765"/>
              <a:gd name="connsiteY18" fmla="*/ 4050029 h 5982172"/>
              <a:gd name="connsiteX19" fmla="*/ 1643380 w 4723765"/>
              <a:gd name="connsiteY19" fmla="*/ 4299585 h 5982172"/>
              <a:gd name="connsiteX20" fmla="*/ 1511936 w 4723765"/>
              <a:gd name="connsiteY20" fmla="*/ 4528184 h 5982172"/>
              <a:gd name="connsiteX21" fmla="*/ 1355725 w 4723765"/>
              <a:gd name="connsiteY21" fmla="*/ 4701540 h 5982172"/>
              <a:gd name="connsiteX22" fmla="*/ 1245236 w 4723765"/>
              <a:gd name="connsiteY22" fmla="*/ 4821554 h 5982172"/>
              <a:gd name="connsiteX23" fmla="*/ 1330961 w 4723765"/>
              <a:gd name="connsiteY23" fmla="*/ 4745354 h 5982172"/>
              <a:gd name="connsiteX24" fmla="*/ 1167131 w 4723765"/>
              <a:gd name="connsiteY24" fmla="*/ 5031104 h 5982172"/>
              <a:gd name="connsiteX25" fmla="*/ 1132841 w 4723765"/>
              <a:gd name="connsiteY25" fmla="*/ 5120639 h 5982172"/>
              <a:gd name="connsiteX26" fmla="*/ 988060 w 4723765"/>
              <a:gd name="connsiteY26" fmla="*/ 5349240 h 5982172"/>
              <a:gd name="connsiteX27" fmla="*/ 890905 w 4723765"/>
              <a:gd name="connsiteY27" fmla="*/ 5575934 h 5982172"/>
              <a:gd name="connsiteX28" fmla="*/ 829945 w 4723765"/>
              <a:gd name="connsiteY28" fmla="*/ 5890260 h 5982172"/>
              <a:gd name="connsiteX29" fmla="*/ 0 w 4723765"/>
              <a:gd name="connsiteY29" fmla="*/ 5841364 h 5982172"/>
              <a:gd name="connsiteX30" fmla="*/ 835661 w 4723765"/>
              <a:gd name="connsiteY30" fmla="*/ 3974464 h 5982172"/>
              <a:gd name="connsiteX31" fmla="*/ 4723765 w 4723765"/>
              <a:gd name="connsiteY31" fmla="*/ 0 h 5982172"/>
              <a:gd name="connsiteX0" fmla="*/ 4957127 w 4957127"/>
              <a:gd name="connsiteY0" fmla="*/ 0 h 5890260"/>
              <a:gd name="connsiteX1" fmla="*/ 4844732 w 4957127"/>
              <a:gd name="connsiteY1" fmla="*/ 323850 h 5890260"/>
              <a:gd name="connsiteX2" fmla="*/ 4425632 w 4957127"/>
              <a:gd name="connsiteY2" fmla="*/ 861060 h 5890260"/>
              <a:gd name="connsiteX3" fmla="*/ 4257993 w 4957127"/>
              <a:gd name="connsiteY3" fmla="*/ 960119 h 5890260"/>
              <a:gd name="connsiteX4" fmla="*/ 3987482 w 4957127"/>
              <a:gd name="connsiteY4" fmla="*/ 1146810 h 5890260"/>
              <a:gd name="connsiteX5" fmla="*/ 3795077 w 4957127"/>
              <a:gd name="connsiteY5" fmla="*/ 1487805 h 5890260"/>
              <a:gd name="connsiteX6" fmla="*/ 3625532 w 4957127"/>
              <a:gd name="connsiteY6" fmla="*/ 1775460 h 5890260"/>
              <a:gd name="connsiteX7" fmla="*/ 3576002 w 4957127"/>
              <a:gd name="connsiteY7" fmla="*/ 2103120 h 5890260"/>
              <a:gd name="connsiteX8" fmla="*/ 3673157 w 4957127"/>
              <a:gd name="connsiteY8" fmla="*/ 2299335 h 5890260"/>
              <a:gd name="connsiteX9" fmla="*/ 3507422 w 4957127"/>
              <a:gd name="connsiteY9" fmla="*/ 2592705 h 5890260"/>
              <a:gd name="connsiteX10" fmla="*/ 3177858 w 4957127"/>
              <a:gd name="connsiteY10" fmla="*/ 2867024 h 5890260"/>
              <a:gd name="connsiteX11" fmla="*/ 3033077 w 4957127"/>
              <a:gd name="connsiteY11" fmla="*/ 3038475 h 5890260"/>
              <a:gd name="connsiteX12" fmla="*/ 2526347 w 4957127"/>
              <a:gd name="connsiteY12" fmla="*/ 3179445 h 5890260"/>
              <a:gd name="connsiteX13" fmla="*/ 2436812 w 4957127"/>
              <a:gd name="connsiteY13" fmla="*/ 3289935 h 5890260"/>
              <a:gd name="connsiteX14" fmla="*/ 2362517 w 4957127"/>
              <a:gd name="connsiteY14" fmla="*/ 3497580 h 5890260"/>
              <a:gd name="connsiteX15" fmla="*/ 2257742 w 4957127"/>
              <a:gd name="connsiteY15" fmla="*/ 3689985 h 5890260"/>
              <a:gd name="connsiteX16" fmla="*/ 2099628 w 4957127"/>
              <a:gd name="connsiteY16" fmla="*/ 3773804 h 5890260"/>
              <a:gd name="connsiteX17" fmla="*/ 1983422 w 4957127"/>
              <a:gd name="connsiteY17" fmla="*/ 3870960 h 5890260"/>
              <a:gd name="connsiteX18" fmla="*/ 1924368 w 4957127"/>
              <a:gd name="connsiteY18" fmla="*/ 4050029 h 5890260"/>
              <a:gd name="connsiteX19" fmla="*/ 1876742 w 4957127"/>
              <a:gd name="connsiteY19" fmla="*/ 4299585 h 5890260"/>
              <a:gd name="connsiteX20" fmla="*/ 1745298 w 4957127"/>
              <a:gd name="connsiteY20" fmla="*/ 4528184 h 5890260"/>
              <a:gd name="connsiteX21" fmla="*/ 1589087 w 4957127"/>
              <a:gd name="connsiteY21" fmla="*/ 4701540 h 5890260"/>
              <a:gd name="connsiteX22" fmla="*/ 1478598 w 4957127"/>
              <a:gd name="connsiteY22" fmla="*/ 4821554 h 5890260"/>
              <a:gd name="connsiteX23" fmla="*/ 1564323 w 4957127"/>
              <a:gd name="connsiteY23" fmla="*/ 4745354 h 5890260"/>
              <a:gd name="connsiteX24" fmla="*/ 1400493 w 4957127"/>
              <a:gd name="connsiteY24" fmla="*/ 5031104 h 5890260"/>
              <a:gd name="connsiteX25" fmla="*/ 1366203 w 4957127"/>
              <a:gd name="connsiteY25" fmla="*/ 5120639 h 5890260"/>
              <a:gd name="connsiteX26" fmla="*/ 1221422 w 4957127"/>
              <a:gd name="connsiteY26" fmla="*/ 5349240 h 5890260"/>
              <a:gd name="connsiteX27" fmla="*/ 1124267 w 4957127"/>
              <a:gd name="connsiteY27" fmla="*/ 5575934 h 5890260"/>
              <a:gd name="connsiteX28" fmla="*/ 1063307 w 4957127"/>
              <a:gd name="connsiteY28" fmla="*/ 5890260 h 5890260"/>
              <a:gd name="connsiteX29" fmla="*/ 233362 w 4957127"/>
              <a:gd name="connsiteY29" fmla="*/ 5841364 h 5890260"/>
              <a:gd name="connsiteX30" fmla="*/ 1069023 w 4957127"/>
              <a:gd name="connsiteY30" fmla="*/ 3974464 h 5890260"/>
              <a:gd name="connsiteX31" fmla="*/ 4957127 w 4957127"/>
              <a:gd name="connsiteY31" fmla="*/ 0 h 5890260"/>
              <a:gd name="connsiteX0" fmla="*/ 4723765 w 4723765"/>
              <a:gd name="connsiteY0" fmla="*/ 0 h 5890260"/>
              <a:gd name="connsiteX1" fmla="*/ 4611370 w 4723765"/>
              <a:gd name="connsiteY1" fmla="*/ 323850 h 5890260"/>
              <a:gd name="connsiteX2" fmla="*/ 4192270 w 4723765"/>
              <a:gd name="connsiteY2" fmla="*/ 861060 h 5890260"/>
              <a:gd name="connsiteX3" fmla="*/ 4024631 w 4723765"/>
              <a:gd name="connsiteY3" fmla="*/ 960119 h 5890260"/>
              <a:gd name="connsiteX4" fmla="*/ 3754120 w 4723765"/>
              <a:gd name="connsiteY4" fmla="*/ 1146810 h 5890260"/>
              <a:gd name="connsiteX5" fmla="*/ 3561715 w 4723765"/>
              <a:gd name="connsiteY5" fmla="*/ 1487805 h 5890260"/>
              <a:gd name="connsiteX6" fmla="*/ 3392170 w 4723765"/>
              <a:gd name="connsiteY6" fmla="*/ 1775460 h 5890260"/>
              <a:gd name="connsiteX7" fmla="*/ 3342640 w 4723765"/>
              <a:gd name="connsiteY7" fmla="*/ 2103120 h 5890260"/>
              <a:gd name="connsiteX8" fmla="*/ 3439795 w 4723765"/>
              <a:gd name="connsiteY8" fmla="*/ 2299335 h 5890260"/>
              <a:gd name="connsiteX9" fmla="*/ 3274060 w 4723765"/>
              <a:gd name="connsiteY9" fmla="*/ 2592705 h 5890260"/>
              <a:gd name="connsiteX10" fmla="*/ 2944496 w 4723765"/>
              <a:gd name="connsiteY10" fmla="*/ 2867024 h 5890260"/>
              <a:gd name="connsiteX11" fmla="*/ 2799715 w 4723765"/>
              <a:gd name="connsiteY11" fmla="*/ 3038475 h 5890260"/>
              <a:gd name="connsiteX12" fmla="*/ 2292985 w 4723765"/>
              <a:gd name="connsiteY12" fmla="*/ 3179445 h 5890260"/>
              <a:gd name="connsiteX13" fmla="*/ 2203450 w 4723765"/>
              <a:gd name="connsiteY13" fmla="*/ 3289935 h 5890260"/>
              <a:gd name="connsiteX14" fmla="*/ 2129155 w 4723765"/>
              <a:gd name="connsiteY14" fmla="*/ 3497580 h 5890260"/>
              <a:gd name="connsiteX15" fmla="*/ 2024380 w 4723765"/>
              <a:gd name="connsiteY15" fmla="*/ 3689985 h 5890260"/>
              <a:gd name="connsiteX16" fmla="*/ 1866266 w 4723765"/>
              <a:gd name="connsiteY16" fmla="*/ 3773804 h 5890260"/>
              <a:gd name="connsiteX17" fmla="*/ 1750060 w 4723765"/>
              <a:gd name="connsiteY17" fmla="*/ 3870960 h 5890260"/>
              <a:gd name="connsiteX18" fmla="*/ 1691006 w 4723765"/>
              <a:gd name="connsiteY18" fmla="*/ 4050029 h 5890260"/>
              <a:gd name="connsiteX19" fmla="*/ 1643380 w 4723765"/>
              <a:gd name="connsiteY19" fmla="*/ 4299585 h 5890260"/>
              <a:gd name="connsiteX20" fmla="*/ 1511936 w 4723765"/>
              <a:gd name="connsiteY20" fmla="*/ 4528184 h 5890260"/>
              <a:gd name="connsiteX21" fmla="*/ 1355725 w 4723765"/>
              <a:gd name="connsiteY21" fmla="*/ 4701540 h 5890260"/>
              <a:gd name="connsiteX22" fmla="*/ 1245236 w 4723765"/>
              <a:gd name="connsiteY22" fmla="*/ 4821554 h 5890260"/>
              <a:gd name="connsiteX23" fmla="*/ 1330961 w 4723765"/>
              <a:gd name="connsiteY23" fmla="*/ 4745354 h 5890260"/>
              <a:gd name="connsiteX24" fmla="*/ 1167131 w 4723765"/>
              <a:gd name="connsiteY24" fmla="*/ 5031104 h 5890260"/>
              <a:gd name="connsiteX25" fmla="*/ 1132841 w 4723765"/>
              <a:gd name="connsiteY25" fmla="*/ 5120639 h 5890260"/>
              <a:gd name="connsiteX26" fmla="*/ 988060 w 4723765"/>
              <a:gd name="connsiteY26" fmla="*/ 5349240 h 5890260"/>
              <a:gd name="connsiteX27" fmla="*/ 890905 w 4723765"/>
              <a:gd name="connsiteY27" fmla="*/ 5575934 h 5890260"/>
              <a:gd name="connsiteX28" fmla="*/ 829945 w 4723765"/>
              <a:gd name="connsiteY28" fmla="*/ 5890260 h 5890260"/>
              <a:gd name="connsiteX29" fmla="*/ 0 w 4723765"/>
              <a:gd name="connsiteY29" fmla="*/ 5841364 h 5890260"/>
              <a:gd name="connsiteX30" fmla="*/ 835661 w 4723765"/>
              <a:gd name="connsiteY30" fmla="*/ 3974464 h 5890260"/>
              <a:gd name="connsiteX31" fmla="*/ 4723765 w 4723765"/>
              <a:gd name="connsiteY31" fmla="*/ 0 h 5890260"/>
              <a:gd name="connsiteX0" fmla="*/ 4723765 w 4768564"/>
              <a:gd name="connsiteY0" fmla="*/ 105439 h 5995699"/>
              <a:gd name="connsiteX1" fmla="*/ 4611370 w 4768564"/>
              <a:gd name="connsiteY1" fmla="*/ 429289 h 5995699"/>
              <a:gd name="connsiteX2" fmla="*/ 4192270 w 4768564"/>
              <a:gd name="connsiteY2" fmla="*/ 966499 h 5995699"/>
              <a:gd name="connsiteX3" fmla="*/ 4024631 w 4768564"/>
              <a:gd name="connsiteY3" fmla="*/ 1065558 h 5995699"/>
              <a:gd name="connsiteX4" fmla="*/ 3754120 w 4768564"/>
              <a:gd name="connsiteY4" fmla="*/ 1252249 h 5995699"/>
              <a:gd name="connsiteX5" fmla="*/ 3561715 w 4768564"/>
              <a:gd name="connsiteY5" fmla="*/ 1593244 h 5995699"/>
              <a:gd name="connsiteX6" fmla="*/ 3392170 w 4768564"/>
              <a:gd name="connsiteY6" fmla="*/ 1880899 h 5995699"/>
              <a:gd name="connsiteX7" fmla="*/ 3342640 w 4768564"/>
              <a:gd name="connsiteY7" fmla="*/ 2208559 h 5995699"/>
              <a:gd name="connsiteX8" fmla="*/ 3439795 w 4768564"/>
              <a:gd name="connsiteY8" fmla="*/ 2404774 h 5995699"/>
              <a:gd name="connsiteX9" fmla="*/ 3274060 w 4768564"/>
              <a:gd name="connsiteY9" fmla="*/ 2698144 h 5995699"/>
              <a:gd name="connsiteX10" fmla="*/ 2944496 w 4768564"/>
              <a:gd name="connsiteY10" fmla="*/ 2972463 h 5995699"/>
              <a:gd name="connsiteX11" fmla="*/ 2799715 w 4768564"/>
              <a:gd name="connsiteY11" fmla="*/ 3143914 h 5995699"/>
              <a:gd name="connsiteX12" fmla="*/ 2292985 w 4768564"/>
              <a:gd name="connsiteY12" fmla="*/ 3284884 h 5995699"/>
              <a:gd name="connsiteX13" fmla="*/ 2203450 w 4768564"/>
              <a:gd name="connsiteY13" fmla="*/ 3395374 h 5995699"/>
              <a:gd name="connsiteX14" fmla="*/ 2129155 w 4768564"/>
              <a:gd name="connsiteY14" fmla="*/ 3603019 h 5995699"/>
              <a:gd name="connsiteX15" fmla="*/ 2024380 w 4768564"/>
              <a:gd name="connsiteY15" fmla="*/ 3795424 h 5995699"/>
              <a:gd name="connsiteX16" fmla="*/ 1866266 w 4768564"/>
              <a:gd name="connsiteY16" fmla="*/ 3879243 h 5995699"/>
              <a:gd name="connsiteX17" fmla="*/ 1750060 w 4768564"/>
              <a:gd name="connsiteY17" fmla="*/ 3976399 h 5995699"/>
              <a:gd name="connsiteX18" fmla="*/ 1691006 w 4768564"/>
              <a:gd name="connsiteY18" fmla="*/ 4155468 h 5995699"/>
              <a:gd name="connsiteX19" fmla="*/ 1643380 w 4768564"/>
              <a:gd name="connsiteY19" fmla="*/ 4405024 h 5995699"/>
              <a:gd name="connsiteX20" fmla="*/ 1511936 w 4768564"/>
              <a:gd name="connsiteY20" fmla="*/ 4633623 h 5995699"/>
              <a:gd name="connsiteX21" fmla="*/ 1355725 w 4768564"/>
              <a:gd name="connsiteY21" fmla="*/ 4806979 h 5995699"/>
              <a:gd name="connsiteX22" fmla="*/ 1245236 w 4768564"/>
              <a:gd name="connsiteY22" fmla="*/ 4926993 h 5995699"/>
              <a:gd name="connsiteX23" fmla="*/ 1330961 w 4768564"/>
              <a:gd name="connsiteY23" fmla="*/ 4850793 h 5995699"/>
              <a:gd name="connsiteX24" fmla="*/ 1167131 w 4768564"/>
              <a:gd name="connsiteY24" fmla="*/ 5136543 h 5995699"/>
              <a:gd name="connsiteX25" fmla="*/ 1132841 w 4768564"/>
              <a:gd name="connsiteY25" fmla="*/ 5226078 h 5995699"/>
              <a:gd name="connsiteX26" fmla="*/ 988060 w 4768564"/>
              <a:gd name="connsiteY26" fmla="*/ 5454679 h 5995699"/>
              <a:gd name="connsiteX27" fmla="*/ 890905 w 4768564"/>
              <a:gd name="connsiteY27" fmla="*/ 5681373 h 5995699"/>
              <a:gd name="connsiteX28" fmla="*/ 829945 w 4768564"/>
              <a:gd name="connsiteY28" fmla="*/ 5995699 h 5995699"/>
              <a:gd name="connsiteX29" fmla="*/ 0 w 4768564"/>
              <a:gd name="connsiteY29" fmla="*/ 5946803 h 5995699"/>
              <a:gd name="connsiteX30" fmla="*/ 835661 w 4768564"/>
              <a:gd name="connsiteY30" fmla="*/ 4079903 h 5995699"/>
              <a:gd name="connsiteX31" fmla="*/ 4358446 w 4768564"/>
              <a:gd name="connsiteY31" fmla="*/ 396903 h 5995699"/>
              <a:gd name="connsiteX32" fmla="*/ 4723765 w 4768564"/>
              <a:gd name="connsiteY32" fmla="*/ 105439 h 5995699"/>
              <a:gd name="connsiteX0" fmla="*/ 4723765 w 4723765"/>
              <a:gd name="connsiteY0" fmla="*/ 49991 h 5940251"/>
              <a:gd name="connsiteX1" fmla="*/ 4611370 w 4723765"/>
              <a:gd name="connsiteY1" fmla="*/ 373841 h 5940251"/>
              <a:gd name="connsiteX2" fmla="*/ 4192270 w 4723765"/>
              <a:gd name="connsiteY2" fmla="*/ 911051 h 5940251"/>
              <a:gd name="connsiteX3" fmla="*/ 4024631 w 4723765"/>
              <a:gd name="connsiteY3" fmla="*/ 1010110 h 5940251"/>
              <a:gd name="connsiteX4" fmla="*/ 3754120 w 4723765"/>
              <a:gd name="connsiteY4" fmla="*/ 1196801 h 5940251"/>
              <a:gd name="connsiteX5" fmla="*/ 3561715 w 4723765"/>
              <a:gd name="connsiteY5" fmla="*/ 1537796 h 5940251"/>
              <a:gd name="connsiteX6" fmla="*/ 3392170 w 4723765"/>
              <a:gd name="connsiteY6" fmla="*/ 1825451 h 5940251"/>
              <a:gd name="connsiteX7" fmla="*/ 3342640 w 4723765"/>
              <a:gd name="connsiteY7" fmla="*/ 2153111 h 5940251"/>
              <a:gd name="connsiteX8" fmla="*/ 3439795 w 4723765"/>
              <a:gd name="connsiteY8" fmla="*/ 2349326 h 5940251"/>
              <a:gd name="connsiteX9" fmla="*/ 3274060 w 4723765"/>
              <a:gd name="connsiteY9" fmla="*/ 2642696 h 5940251"/>
              <a:gd name="connsiteX10" fmla="*/ 2944496 w 4723765"/>
              <a:gd name="connsiteY10" fmla="*/ 2917015 h 5940251"/>
              <a:gd name="connsiteX11" fmla="*/ 2799715 w 4723765"/>
              <a:gd name="connsiteY11" fmla="*/ 3088466 h 5940251"/>
              <a:gd name="connsiteX12" fmla="*/ 2292985 w 4723765"/>
              <a:gd name="connsiteY12" fmla="*/ 3229436 h 5940251"/>
              <a:gd name="connsiteX13" fmla="*/ 2203450 w 4723765"/>
              <a:gd name="connsiteY13" fmla="*/ 3339926 h 5940251"/>
              <a:gd name="connsiteX14" fmla="*/ 2129155 w 4723765"/>
              <a:gd name="connsiteY14" fmla="*/ 3547571 h 5940251"/>
              <a:gd name="connsiteX15" fmla="*/ 2024380 w 4723765"/>
              <a:gd name="connsiteY15" fmla="*/ 3739976 h 5940251"/>
              <a:gd name="connsiteX16" fmla="*/ 1866266 w 4723765"/>
              <a:gd name="connsiteY16" fmla="*/ 3823795 h 5940251"/>
              <a:gd name="connsiteX17" fmla="*/ 1750060 w 4723765"/>
              <a:gd name="connsiteY17" fmla="*/ 3920951 h 5940251"/>
              <a:gd name="connsiteX18" fmla="*/ 1691006 w 4723765"/>
              <a:gd name="connsiteY18" fmla="*/ 4100020 h 5940251"/>
              <a:gd name="connsiteX19" fmla="*/ 1643380 w 4723765"/>
              <a:gd name="connsiteY19" fmla="*/ 4349576 h 5940251"/>
              <a:gd name="connsiteX20" fmla="*/ 1511936 w 4723765"/>
              <a:gd name="connsiteY20" fmla="*/ 4578175 h 5940251"/>
              <a:gd name="connsiteX21" fmla="*/ 1355725 w 4723765"/>
              <a:gd name="connsiteY21" fmla="*/ 4751531 h 5940251"/>
              <a:gd name="connsiteX22" fmla="*/ 1245236 w 4723765"/>
              <a:gd name="connsiteY22" fmla="*/ 4871545 h 5940251"/>
              <a:gd name="connsiteX23" fmla="*/ 1330961 w 4723765"/>
              <a:gd name="connsiteY23" fmla="*/ 4795345 h 5940251"/>
              <a:gd name="connsiteX24" fmla="*/ 1167131 w 4723765"/>
              <a:gd name="connsiteY24" fmla="*/ 5081095 h 5940251"/>
              <a:gd name="connsiteX25" fmla="*/ 1132841 w 4723765"/>
              <a:gd name="connsiteY25" fmla="*/ 5170630 h 5940251"/>
              <a:gd name="connsiteX26" fmla="*/ 988060 w 4723765"/>
              <a:gd name="connsiteY26" fmla="*/ 5399231 h 5940251"/>
              <a:gd name="connsiteX27" fmla="*/ 890905 w 4723765"/>
              <a:gd name="connsiteY27" fmla="*/ 5625925 h 5940251"/>
              <a:gd name="connsiteX28" fmla="*/ 829945 w 4723765"/>
              <a:gd name="connsiteY28" fmla="*/ 5940251 h 5940251"/>
              <a:gd name="connsiteX29" fmla="*/ 0 w 4723765"/>
              <a:gd name="connsiteY29" fmla="*/ 5891355 h 5940251"/>
              <a:gd name="connsiteX30" fmla="*/ 835661 w 4723765"/>
              <a:gd name="connsiteY30" fmla="*/ 4024455 h 5940251"/>
              <a:gd name="connsiteX31" fmla="*/ 3467493 w 4723765"/>
              <a:gd name="connsiteY31" fmla="*/ 458686 h 5940251"/>
              <a:gd name="connsiteX32" fmla="*/ 4723765 w 4723765"/>
              <a:gd name="connsiteY32" fmla="*/ 49991 h 5940251"/>
              <a:gd name="connsiteX0" fmla="*/ 4723765 w 4723765"/>
              <a:gd name="connsiteY0" fmla="*/ 38 h 5890298"/>
              <a:gd name="connsiteX1" fmla="*/ 4611370 w 4723765"/>
              <a:gd name="connsiteY1" fmla="*/ 323888 h 5890298"/>
              <a:gd name="connsiteX2" fmla="*/ 4192270 w 4723765"/>
              <a:gd name="connsiteY2" fmla="*/ 861098 h 5890298"/>
              <a:gd name="connsiteX3" fmla="*/ 4024631 w 4723765"/>
              <a:gd name="connsiteY3" fmla="*/ 960157 h 5890298"/>
              <a:gd name="connsiteX4" fmla="*/ 3754120 w 4723765"/>
              <a:gd name="connsiteY4" fmla="*/ 1146848 h 5890298"/>
              <a:gd name="connsiteX5" fmla="*/ 3561715 w 4723765"/>
              <a:gd name="connsiteY5" fmla="*/ 1487843 h 5890298"/>
              <a:gd name="connsiteX6" fmla="*/ 3392170 w 4723765"/>
              <a:gd name="connsiteY6" fmla="*/ 1775498 h 5890298"/>
              <a:gd name="connsiteX7" fmla="*/ 3342640 w 4723765"/>
              <a:gd name="connsiteY7" fmla="*/ 2103158 h 5890298"/>
              <a:gd name="connsiteX8" fmla="*/ 3439795 w 4723765"/>
              <a:gd name="connsiteY8" fmla="*/ 2299373 h 5890298"/>
              <a:gd name="connsiteX9" fmla="*/ 3274060 w 4723765"/>
              <a:gd name="connsiteY9" fmla="*/ 2592743 h 5890298"/>
              <a:gd name="connsiteX10" fmla="*/ 2944496 w 4723765"/>
              <a:gd name="connsiteY10" fmla="*/ 2867062 h 5890298"/>
              <a:gd name="connsiteX11" fmla="*/ 2799715 w 4723765"/>
              <a:gd name="connsiteY11" fmla="*/ 3038513 h 5890298"/>
              <a:gd name="connsiteX12" fmla="*/ 2292985 w 4723765"/>
              <a:gd name="connsiteY12" fmla="*/ 3179483 h 5890298"/>
              <a:gd name="connsiteX13" fmla="*/ 2203450 w 4723765"/>
              <a:gd name="connsiteY13" fmla="*/ 3289973 h 5890298"/>
              <a:gd name="connsiteX14" fmla="*/ 2129155 w 4723765"/>
              <a:gd name="connsiteY14" fmla="*/ 3497618 h 5890298"/>
              <a:gd name="connsiteX15" fmla="*/ 2024380 w 4723765"/>
              <a:gd name="connsiteY15" fmla="*/ 3690023 h 5890298"/>
              <a:gd name="connsiteX16" fmla="*/ 1866266 w 4723765"/>
              <a:gd name="connsiteY16" fmla="*/ 3773842 h 5890298"/>
              <a:gd name="connsiteX17" fmla="*/ 1750060 w 4723765"/>
              <a:gd name="connsiteY17" fmla="*/ 3870998 h 5890298"/>
              <a:gd name="connsiteX18" fmla="*/ 1691006 w 4723765"/>
              <a:gd name="connsiteY18" fmla="*/ 4050067 h 5890298"/>
              <a:gd name="connsiteX19" fmla="*/ 1643380 w 4723765"/>
              <a:gd name="connsiteY19" fmla="*/ 4299623 h 5890298"/>
              <a:gd name="connsiteX20" fmla="*/ 1511936 w 4723765"/>
              <a:gd name="connsiteY20" fmla="*/ 4528222 h 5890298"/>
              <a:gd name="connsiteX21" fmla="*/ 1355725 w 4723765"/>
              <a:gd name="connsiteY21" fmla="*/ 4701578 h 5890298"/>
              <a:gd name="connsiteX22" fmla="*/ 1245236 w 4723765"/>
              <a:gd name="connsiteY22" fmla="*/ 4821592 h 5890298"/>
              <a:gd name="connsiteX23" fmla="*/ 1330961 w 4723765"/>
              <a:gd name="connsiteY23" fmla="*/ 4745392 h 5890298"/>
              <a:gd name="connsiteX24" fmla="*/ 1167131 w 4723765"/>
              <a:gd name="connsiteY24" fmla="*/ 5031142 h 5890298"/>
              <a:gd name="connsiteX25" fmla="*/ 1132841 w 4723765"/>
              <a:gd name="connsiteY25" fmla="*/ 5120677 h 5890298"/>
              <a:gd name="connsiteX26" fmla="*/ 988060 w 4723765"/>
              <a:gd name="connsiteY26" fmla="*/ 5349278 h 5890298"/>
              <a:gd name="connsiteX27" fmla="*/ 890905 w 4723765"/>
              <a:gd name="connsiteY27" fmla="*/ 5575972 h 5890298"/>
              <a:gd name="connsiteX28" fmla="*/ 829945 w 4723765"/>
              <a:gd name="connsiteY28" fmla="*/ 5890298 h 5890298"/>
              <a:gd name="connsiteX29" fmla="*/ 0 w 4723765"/>
              <a:gd name="connsiteY29" fmla="*/ 5841402 h 5890298"/>
              <a:gd name="connsiteX30" fmla="*/ 835661 w 4723765"/>
              <a:gd name="connsiteY30" fmla="*/ 3974502 h 5890298"/>
              <a:gd name="connsiteX31" fmla="*/ 3467493 w 4723765"/>
              <a:gd name="connsiteY31" fmla="*/ 408733 h 5890298"/>
              <a:gd name="connsiteX32" fmla="*/ 4723765 w 4723765"/>
              <a:gd name="connsiteY32" fmla="*/ 38 h 5890298"/>
              <a:gd name="connsiteX0" fmla="*/ 4723765 w 4723765"/>
              <a:gd name="connsiteY0" fmla="*/ 38 h 5890298"/>
              <a:gd name="connsiteX1" fmla="*/ 4611370 w 4723765"/>
              <a:gd name="connsiteY1" fmla="*/ 323888 h 5890298"/>
              <a:gd name="connsiteX2" fmla="*/ 4192270 w 4723765"/>
              <a:gd name="connsiteY2" fmla="*/ 861098 h 5890298"/>
              <a:gd name="connsiteX3" fmla="*/ 4024631 w 4723765"/>
              <a:gd name="connsiteY3" fmla="*/ 960157 h 5890298"/>
              <a:gd name="connsiteX4" fmla="*/ 3754120 w 4723765"/>
              <a:gd name="connsiteY4" fmla="*/ 1146848 h 5890298"/>
              <a:gd name="connsiteX5" fmla="*/ 3561715 w 4723765"/>
              <a:gd name="connsiteY5" fmla="*/ 1487843 h 5890298"/>
              <a:gd name="connsiteX6" fmla="*/ 3392170 w 4723765"/>
              <a:gd name="connsiteY6" fmla="*/ 1775498 h 5890298"/>
              <a:gd name="connsiteX7" fmla="*/ 3342640 w 4723765"/>
              <a:gd name="connsiteY7" fmla="*/ 2103158 h 5890298"/>
              <a:gd name="connsiteX8" fmla="*/ 3439795 w 4723765"/>
              <a:gd name="connsiteY8" fmla="*/ 2299373 h 5890298"/>
              <a:gd name="connsiteX9" fmla="*/ 3274060 w 4723765"/>
              <a:gd name="connsiteY9" fmla="*/ 2592743 h 5890298"/>
              <a:gd name="connsiteX10" fmla="*/ 2944496 w 4723765"/>
              <a:gd name="connsiteY10" fmla="*/ 2867062 h 5890298"/>
              <a:gd name="connsiteX11" fmla="*/ 2799715 w 4723765"/>
              <a:gd name="connsiteY11" fmla="*/ 3038513 h 5890298"/>
              <a:gd name="connsiteX12" fmla="*/ 2292985 w 4723765"/>
              <a:gd name="connsiteY12" fmla="*/ 3179483 h 5890298"/>
              <a:gd name="connsiteX13" fmla="*/ 2203450 w 4723765"/>
              <a:gd name="connsiteY13" fmla="*/ 3289973 h 5890298"/>
              <a:gd name="connsiteX14" fmla="*/ 2129155 w 4723765"/>
              <a:gd name="connsiteY14" fmla="*/ 3497618 h 5890298"/>
              <a:gd name="connsiteX15" fmla="*/ 2024380 w 4723765"/>
              <a:gd name="connsiteY15" fmla="*/ 3690023 h 5890298"/>
              <a:gd name="connsiteX16" fmla="*/ 1866266 w 4723765"/>
              <a:gd name="connsiteY16" fmla="*/ 3773842 h 5890298"/>
              <a:gd name="connsiteX17" fmla="*/ 1750060 w 4723765"/>
              <a:gd name="connsiteY17" fmla="*/ 3870998 h 5890298"/>
              <a:gd name="connsiteX18" fmla="*/ 1691006 w 4723765"/>
              <a:gd name="connsiteY18" fmla="*/ 4050067 h 5890298"/>
              <a:gd name="connsiteX19" fmla="*/ 1643380 w 4723765"/>
              <a:gd name="connsiteY19" fmla="*/ 4299623 h 5890298"/>
              <a:gd name="connsiteX20" fmla="*/ 1511936 w 4723765"/>
              <a:gd name="connsiteY20" fmla="*/ 4528222 h 5890298"/>
              <a:gd name="connsiteX21" fmla="*/ 1355725 w 4723765"/>
              <a:gd name="connsiteY21" fmla="*/ 4701578 h 5890298"/>
              <a:gd name="connsiteX22" fmla="*/ 1245236 w 4723765"/>
              <a:gd name="connsiteY22" fmla="*/ 4821592 h 5890298"/>
              <a:gd name="connsiteX23" fmla="*/ 1330961 w 4723765"/>
              <a:gd name="connsiteY23" fmla="*/ 4745392 h 5890298"/>
              <a:gd name="connsiteX24" fmla="*/ 1167131 w 4723765"/>
              <a:gd name="connsiteY24" fmla="*/ 5031142 h 5890298"/>
              <a:gd name="connsiteX25" fmla="*/ 1132841 w 4723765"/>
              <a:gd name="connsiteY25" fmla="*/ 5120677 h 5890298"/>
              <a:gd name="connsiteX26" fmla="*/ 988060 w 4723765"/>
              <a:gd name="connsiteY26" fmla="*/ 5349278 h 5890298"/>
              <a:gd name="connsiteX27" fmla="*/ 890905 w 4723765"/>
              <a:gd name="connsiteY27" fmla="*/ 5575972 h 5890298"/>
              <a:gd name="connsiteX28" fmla="*/ 829945 w 4723765"/>
              <a:gd name="connsiteY28" fmla="*/ 5890298 h 5890298"/>
              <a:gd name="connsiteX29" fmla="*/ 0 w 4723765"/>
              <a:gd name="connsiteY29" fmla="*/ 5841402 h 5890298"/>
              <a:gd name="connsiteX30" fmla="*/ 835661 w 4723765"/>
              <a:gd name="connsiteY30" fmla="*/ 3974502 h 5890298"/>
              <a:gd name="connsiteX31" fmla="*/ 3467493 w 4723765"/>
              <a:gd name="connsiteY31" fmla="*/ 408733 h 5890298"/>
              <a:gd name="connsiteX32" fmla="*/ 4723765 w 4723765"/>
              <a:gd name="connsiteY32" fmla="*/ 38 h 5890298"/>
              <a:gd name="connsiteX0" fmla="*/ 4723765 w 4723765"/>
              <a:gd name="connsiteY0" fmla="*/ 38 h 5890298"/>
              <a:gd name="connsiteX1" fmla="*/ 4611370 w 4723765"/>
              <a:gd name="connsiteY1" fmla="*/ 323888 h 5890298"/>
              <a:gd name="connsiteX2" fmla="*/ 4192270 w 4723765"/>
              <a:gd name="connsiteY2" fmla="*/ 861098 h 5890298"/>
              <a:gd name="connsiteX3" fmla="*/ 4024631 w 4723765"/>
              <a:gd name="connsiteY3" fmla="*/ 960157 h 5890298"/>
              <a:gd name="connsiteX4" fmla="*/ 3754120 w 4723765"/>
              <a:gd name="connsiteY4" fmla="*/ 1146848 h 5890298"/>
              <a:gd name="connsiteX5" fmla="*/ 3561715 w 4723765"/>
              <a:gd name="connsiteY5" fmla="*/ 1487843 h 5890298"/>
              <a:gd name="connsiteX6" fmla="*/ 3392170 w 4723765"/>
              <a:gd name="connsiteY6" fmla="*/ 1775498 h 5890298"/>
              <a:gd name="connsiteX7" fmla="*/ 3342640 w 4723765"/>
              <a:gd name="connsiteY7" fmla="*/ 2103158 h 5890298"/>
              <a:gd name="connsiteX8" fmla="*/ 3439795 w 4723765"/>
              <a:gd name="connsiteY8" fmla="*/ 2299373 h 5890298"/>
              <a:gd name="connsiteX9" fmla="*/ 3274060 w 4723765"/>
              <a:gd name="connsiteY9" fmla="*/ 2592743 h 5890298"/>
              <a:gd name="connsiteX10" fmla="*/ 2944496 w 4723765"/>
              <a:gd name="connsiteY10" fmla="*/ 2867062 h 5890298"/>
              <a:gd name="connsiteX11" fmla="*/ 2799715 w 4723765"/>
              <a:gd name="connsiteY11" fmla="*/ 3038513 h 5890298"/>
              <a:gd name="connsiteX12" fmla="*/ 2292985 w 4723765"/>
              <a:gd name="connsiteY12" fmla="*/ 3179483 h 5890298"/>
              <a:gd name="connsiteX13" fmla="*/ 2203450 w 4723765"/>
              <a:gd name="connsiteY13" fmla="*/ 3289973 h 5890298"/>
              <a:gd name="connsiteX14" fmla="*/ 2129155 w 4723765"/>
              <a:gd name="connsiteY14" fmla="*/ 3497618 h 5890298"/>
              <a:gd name="connsiteX15" fmla="*/ 2024380 w 4723765"/>
              <a:gd name="connsiteY15" fmla="*/ 3690023 h 5890298"/>
              <a:gd name="connsiteX16" fmla="*/ 1866266 w 4723765"/>
              <a:gd name="connsiteY16" fmla="*/ 3773842 h 5890298"/>
              <a:gd name="connsiteX17" fmla="*/ 1750060 w 4723765"/>
              <a:gd name="connsiteY17" fmla="*/ 3870998 h 5890298"/>
              <a:gd name="connsiteX18" fmla="*/ 1691006 w 4723765"/>
              <a:gd name="connsiteY18" fmla="*/ 4050067 h 5890298"/>
              <a:gd name="connsiteX19" fmla="*/ 1643380 w 4723765"/>
              <a:gd name="connsiteY19" fmla="*/ 4299623 h 5890298"/>
              <a:gd name="connsiteX20" fmla="*/ 1511936 w 4723765"/>
              <a:gd name="connsiteY20" fmla="*/ 4528222 h 5890298"/>
              <a:gd name="connsiteX21" fmla="*/ 1355725 w 4723765"/>
              <a:gd name="connsiteY21" fmla="*/ 4701578 h 5890298"/>
              <a:gd name="connsiteX22" fmla="*/ 1245236 w 4723765"/>
              <a:gd name="connsiteY22" fmla="*/ 4821592 h 5890298"/>
              <a:gd name="connsiteX23" fmla="*/ 1330961 w 4723765"/>
              <a:gd name="connsiteY23" fmla="*/ 4745392 h 5890298"/>
              <a:gd name="connsiteX24" fmla="*/ 1167131 w 4723765"/>
              <a:gd name="connsiteY24" fmla="*/ 5031142 h 5890298"/>
              <a:gd name="connsiteX25" fmla="*/ 1132841 w 4723765"/>
              <a:gd name="connsiteY25" fmla="*/ 5120677 h 5890298"/>
              <a:gd name="connsiteX26" fmla="*/ 988060 w 4723765"/>
              <a:gd name="connsiteY26" fmla="*/ 5349278 h 5890298"/>
              <a:gd name="connsiteX27" fmla="*/ 890905 w 4723765"/>
              <a:gd name="connsiteY27" fmla="*/ 5575972 h 5890298"/>
              <a:gd name="connsiteX28" fmla="*/ 829945 w 4723765"/>
              <a:gd name="connsiteY28" fmla="*/ 5890298 h 5890298"/>
              <a:gd name="connsiteX29" fmla="*/ 0 w 4723765"/>
              <a:gd name="connsiteY29" fmla="*/ 5841402 h 5890298"/>
              <a:gd name="connsiteX30" fmla="*/ 835661 w 4723765"/>
              <a:gd name="connsiteY30" fmla="*/ 3974502 h 5890298"/>
              <a:gd name="connsiteX31" fmla="*/ 3467493 w 4723765"/>
              <a:gd name="connsiteY31" fmla="*/ 408733 h 5890298"/>
              <a:gd name="connsiteX32" fmla="*/ 4723765 w 4723765"/>
              <a:gd name="connsiteY32" fmla="*/ 38 h 5890298"/>
              <a:gd name="connsiteX0" fmla="*/ 4723765 w 4723765"/>
              <a:gd name="connsiteY0" fmla="*/ 38 h 5890298"/>
              <a:gd name="connsiteX1" fmla="*/ 4611370 w 4723765"/>
              <a:gd name="connsiteY1" fmla="*/ 323888 h 5890298"/>
              <a:gd name="connsiteX2" fmla="*/ 4192270 w 4723765"/>
              <a:gd name="connsiteY2" fmla="*/ 861098 h 5890298"/>
              <a:gd name="connsiteX3" fmla="*/ 4024631 w 4723765"/>
              <a:gd name="connsiteY3" fmla="*/ 960157 h 5890298"/>
              <a:gd name="connsiteX4" fmla="*/ 3754120 w 4723765"/>
              <a:gd name="connsiteY4" fmla="*/ 1146848 h 5890298"/>
              <a:gd name="connsiteX5" fmla="*/ 3561715 w 4723765"/>
              <a:gd name="connsiteY5" fmla="*/ 1487843 h 5890298"/>
              <a:gd name="connsiteX6" fmla="*/ 3392170 w 4723765"/>
              <a:gd name="connsiteY6" fmla="*/ 1775498 h 5890298"/>
              <a:gd name="connsiteX7" fmla="*/ 3342640 w 4723765"/>
              <a:gd name="connsiteY7" fmla="*/ 2103158 h 5890298"/>
              <a:gd name="connsiteX8" fmla="*/ 3439795 w 4723765"/>
              <a:gd name="connsiteY8" fmla="*/ 2299373 h 5890298"/>
              <a:gd name="connsiteX9" fmla="*/ 3274060 w 4723765"/>
              <a:gd name="connsiteY9" fmla="*/ 2592743 h 5890298"/>
              <a:gd name="connsiteX10" fmla="*/ 2944496 w 4723765"/>
              <a:gd name="connsiteY10" fmla="*/ 2867062 h 5890298"/>
              <a:gd name="connsiteX11" fmla="*/ 2799715 w 4723765"/>
              <a:gd name="connsiteY11" fmla="*/ 3038513 h 5890298"/>
              <a:gd name="connsiteX12" fmla="*/ 2292985 w 4723765"/>
              <a:gd name="connsiteY12" fmla="*/ 3179483 h 5890298"/>
              <a:gd name="connsiteX13" fmla="*/ 2203450 w 4723765"/>
              <a:gd name="connsiteY13" fmla="*/ 3289973 h 5890298"/>
              <a:gd name="connsiteX14" fmla="*/ 2129155 w 4723765"/>
              <a:gd name="connsiteY14" fmla="*/ 3497618 h 5890298"/>
              <a:gd name="connsiteX15" fmla="*/ 2024380 w 4723765"/>
              <a:gd name="connsiteY15" fmla="*/ 3690023 h 5890298"/>
              <a:gd name="connsiteX16" fmla="*/ 1866266 w 4723765"/>
              <a:gd name="connsiteY16" fmla="*/ 3773842 h 5890298"/>
              <a:gd name="connsiteX17" fmla="*/ 1750060 w 4723765"/>
              <a:gd name="connsiteY17" fmla="*/ 3870998 h 5890298"/>
              <a:gd name="connsiteX18" fmla="*/ 1691006 w 4723765"/>
              <a:gd name="connsiteY18" fmla="*/ 4050067 h 5890298"/>
              <a:gd name="connsiteX19" fmla="*/ 1643380 w 4723765"/>
              <a:gd name="connsiteY19" fmla="*/ 4299623 h 5890298"/>
              <a:gd name="connsiteX20" fmla="*/ 1511936 w 4723765"/>
              <a:gd name="connsiteY20" fmla="*/ 4528222 h 5890298"/>
              <a:gd name="connsiteX21" fmla="*/ 1355725 w 4723765"/>
              <a:gd name="connsiteY21" fmla="*/ 4701578 h 5890298"/>
              <a:gd name="connsiteX22" fmla="*/ 1245236 w 4723765"/>
              <a:gd name="connsiteY22" fmla="*/ 4821592 h 5890298"/>
              <a:gd name="connsiteX23" fmla="*/ 1330961 w 4723765"/>
              <a:gd name="connsiteY23" fmla="*/ 4745392 h 5890298"/>
              <a:gd name="connsiteX24" fmla="*/ 1167131 w 4723765"/>
              <a:gd name="connsiteY24" fmla="*/ 5031142 h 5890298"/>
              <a:gd name="connsiteX25" fmla="*/ 1132841 w 4723765"/>
              <a:gd name="connsiteY25" fmla="*/ 5120677 h 5890298"/>
              <a:gd name="connsiteX26" fmla="*/ 988060 w 4723765"/>
              <a:gd name="connsiteY26" fmla="*/ 5349278 h 5890298"/>
              <a:gd name="connsiteX27" fmla="*/ 890905 w 4723765"/>
              <a:gd name="connsiteY27" fmla="*/ 5575972 h 5890298"/>
              <a:gd name="connsiteX28" fmla="*/ 829945 w 4723765"/>
              <a:gd name="connsiteY28" fmla="*/ 5890298 h 5890298"/>
              <a:gd name="connsiteX29" fmla="*/ 0 w 4723765"/>
              <a:gd name="connsiteY29" fmla="*/ 5841402 h 5890298"/>
              <a:gd name="connsiteX30" fmla="*/ 1163907 w 4723765"/>
              <a:gd name="connsiteY30" fmla="*/ 3482133 h 5890298"/>
              <a:gd name="connsiteX31" fmla="*/ 3467493 w 4723765"/>
              <a:gd name="connsiteY31" fmla="*/ 408733 h 5890298"/>
              <a:gd name="connsiteX32" fmla="*/ 4723765 w 4723765"/>
              <a:gd name="connsiteY32" fmla="*/ 38 h 5890298"/>
              <a:gd name="connsiteX0" fmla="*/ 4723765 w 4723765"/>
              <a:gd name="connsiteY0" fmla="*/ 38 h 5890298"/>
              <a:gd name="connsiteX1" fmla="*/ 4611370 w 4723765"/>
              <a:gd name="connsiteY1" fmla="*/ 323888 h 5890298"/>
              <a:gd name="connsiteX2" fmla="*/ 4192270 w 4723765"/>
              <a:gd name="connsiteY2" fmla="*/ 861098 h 5890298"/>
              <a:gd name="connsiteX3" fmla="*/ 4024631 w 4723765"/>
              <a:gd name="connsiteY3" fmla="*/ 960157 h 5890298"/>
              <a:gd name="connsiteX4" fmla="*/ 3754120 w 4723765"/>
              <a:gd name="connsiteY4" fmla="*/ 1146848 h 5890298"/>
              <a:gd name="connsiteX5" fmla="*/ 3561715 w 4723765"/>
              <a:gd name="connsiteY5" fmla="*/ 1487843 h 5890298"/>
              <a:gd name="connsiteX6" fmla="*/ 3392170 w 4723765"/>
              <a:gd name="connsiteY6" fmla="*/ 1775498 h 5890298"/>
              <a:gd name="connsiteX7" fmla="*/ 3342640 w 4723765"/>
              <a:gd name="connsiteY7" fmla="*/ 2103158 h 5890298"/>
              <a:gd name="connsiteX8" fmla="*/ 3439795 w 4723765"/>
              <a:gd name="connsiteY8" fmla="*/ 2299373 h 5890298"/>
              <a:gd name="connsiteX9" fmla="*/ 3274060 w 4723765"/>
              <a:gd name="connsiteY9" fmla="*/ 2592743 h 5890298"/>
              <a:gd name="connsiteX10" fmla="*/ 2944496 w 4723765"/>
              <a:gd name="connsiteY10" fmla="*/ 2867062 h 5890298"/>
              <a:gd name="connsiteX11" fmla="*/ 2799715 w 4723765"/>
              <a:gd name="connsiteY11" fmla="*/ 3038513 h 5890298"/>
              <a:gd name="connsiteX12" fmla="*/ 2292985 w 4723765"/>
              <a:gd name="connsiteY12" fmla="*/ 3179483 h 5890298"/>
              <a:gd name="connsiteX13" fmla="*/ 2203450 w 4723765"/>
              <a:gd name="connsiteY13" fmla="*/ 3289973 h 5890298"/>
              <a:gd name="connsiteX14" fmla="*/ 2129155 w 4723765"/>
              <a:gd name="connsiteY14" fmla="*/ 3497618 h 5890298"/>
              <a:gd name="connsiteX15" fmla="*/ 2024380 w 4723765"/>
              <a:gd name="connsiteY15" fmla="*/ 3690023 h 5890298"/>
              <a:gd name="connsiteX16" fmla="*/ 1866266 w 4723765"/>
              <a:gd name="connsiteY16" fmla="*/ 3773842 h 5890298"/>
              <a:gd name="connsiteX17" fmla="*/ 1750060 w 4723765"/>
              <a:gd name="connsiteY17" fmla="*/ 3870998 h 5890298"/>
              <a:gd name="connsiteX18" fmla="*/ 1691006 w 4723765"/>
              <a:gd name="connsiteY18" fmla="*/ 4050067 h 5890298"/>
              <a:gd name="connsiteX19" fmla="*/ 1643380 w 4723765"/>
              <a:gd name="connsiteY19" fmla="*/ 4299623 h 5890298"/>
              <a:gd name="connsiteX20" fmla="*/ 1511936 w 4723765"/>
              <a:gd name="connsiteY20" fmla="*/ 4528222 h 5890298"/>
              <a:gd name="connsiteX21" fmla="*/ 1355725 w 4723765"/>
              <a:gd name="connsiteY21" fmla="*/ 4701578 h 5890298"/>
              <a:gd name="connsiteX22" fmla="*/ 1245236 w 4723765"/>
              <a:gd name="connsiteY22" fmla="*/ 4821592 h 5890298"/>
              <a:gd name="connsiteX23" fmla="*/ 1330961 w 4723765"/>
              <a:gd name="connsiteY23" fmla="*/ 4745392 h 5890298"/>
              <a:gd name="connsiteX24" fmla="*/ 1167131 w 4723765"/>
              <a:gd name="connsiteY24" fmla="*/ 5031142 h 5890298"/>
              <a:gd name="connsiteX25" fmla="*/ 1132841 w 4723765"/>
              <a:gd name="connsiteY25" fmla="*/ 5120677 h 5890298"/>
              <a:gd name="connsiteX26" fmla="*/ 988060 w 4723765"/>
              <a:gd name="connsiteY26" fmla="*/ 5349278 h 5890298"/>
              <a:gd name="connsiteX27" fmla="*/ 890905 w 4723765"/>
              <a:gd name="connsiteY27" fmla="*/ 5575972 h 5890298"/>
              <a:gd name="connsiteX28" fmla="*/ 829945 w 4723765"/>
              <a:gd name="connsiteY28" fmla="*/ 5890298 h 5890298"/>
              <a:gd name="connsiteX29" fmla="*/ 0 w 4723765"/>
              <a:gd name="connsiteY29" fmla="*/ 5841402 h 5890298"/>
              <a:gd name="connsiteX30" fmla="*/ 1163907 w 4723765"/>
              <a:gd name="connsiteY30" fmla="*/ 3482133 h 5890298"/>
              <a:gd name="connsiteX31" fmla="*/ 3467493 w 4723765"/>
              <a:gd name="connsiteY31" fmla="*/ 408733 h 5890298"/>
              <a:gd name="connsiteX32" fmla="*/ 4723765 w 4723765"/>
              <a:gd name="connsiteY32" fmla="*/ 38 h 5890298"/>
              <a:gd name="connsiteX0" fmla="*/ 4629980 w 4629980"/>
              <a:gd name="connsiteY0" fmla="*/ 38 h 5890298"/>
              <a:gd name="connsiteX1" fmla="*/ 4517585 w 4629980"/>
              <a:gd name="connsiteY1" fmla="*/ 323888 h 5890298"/>
              <a:gd name="connsiteX2" fmla="*/ 4098485 w 4629980"/>
              <a:gd name="connsiteY2" fmla="*/ 861098 h 5890298"/>
              <a:gd name="connsiteX3" fmla="*/ 3930846 w 4629980"/>
              <a:gd name="connsiteY3" fmla="*/ 960157 h 5890298"/>
              <a:gd name="connsiteX4" fmla="*/ 3660335 w 4629980"/>
              <a:gd name="connsiteY4" fmla="*/ 1146848 h 5890298"/>
              <a:gd name="connsiteX5" fmla="*/ 3467930 w 4629980"/>
              <a:gd name="connsiteY5" fmla="*/ 1487843 h 5890298"/>
              <a:gd name="connsiteX6" fmla="*/ 3298385 w 4629980"/>
              <a:gd name="connsiteY6" fmla="*/ 1775498 h 5890298"/>
              <a:gd name="connsiteX7" fmla="*/ 3248855 w 4629980"/>
              <a:gd name="connsiteY7" fmla="*/ 2103158 h 5890298"/>
              <a:gd name="connsiteX8" fmla="*/ 3346010 w 4629980"/>
              <a:gd name="connsiteY8" fmla="*/ 2299373 h 5890298"/>
              <a:gd name="connsiteX9" fmla="*/ 3180275 w 4629980"/>
              <a:gd name="connsiteY9" fmla="*/ 2592743 h 5890298"/>
              <a:gd name="connsiteX10" fmla="*/ 2850711 w 4629980"/>
              <a:gd name="connsiteY10" fmla="*/ 2867062 h 5890298"/>
              <a:gd name="connsiteX11" fmla="*/ 2705930 w 4629980"/>
              <a:gd name="connsiteY11" fmla="*/ 3038513 h 5890298"/>
              <a:gd name="connsiteX12" fmla="*/ 2199200 w 4629980"/>
              <a:gd name="connsiteY12" fmla="*/ 3179483 h 5890298"/>
              <a:gd name="connsiteX13" fmla="*/ 2109665 w 4629980"/>
              <a:gd name="connsiteY13" fmla="*/ 3289973 h 5890298"/>
              <a:gd name="connsiteX14" fmla="*/ 2035370 w 4629980"/>
              <a:gd name="connsiteY14" fmla="*/ 3497618 h 5890298"/>
              <a:gd name="connsiteX15" fmla="*/ 1930595 w 4629980"/>
              <a:gd name="connsiteY15" fmla="*/ 3690023 h 5890298"/>
              <a:gd name="connsiteX16" fmla="*/ 1772481 w 4629980"/>
              <a:gd name="connsiteY16" fmla="*/ 3773842 h 5890298"/>
              <a:gd name="connsiteX17" fmla="*/ 1656275 w 4629980"/>
              <a:gd name="connsiteY17" fmla="*/ 3870998 h 5890298"/>
              <a:gd name="connsiteX18" fmla="*/ 1597221 w 4629980"/>
              <a:gd name="connsiteY18" fmla="*/ 4050067 h 5890298"/>
              <a:gd name="connsiteX19" fmla="*/ 1549595 w 4629980"/>
              <a:gd name="connsiteY19" fmla="*/ 4299623 h 5890298"/>
              <a:gd name="connsiteX20" fmla="*/ 1418151 w 4629980"/>
              <a:gd name="connsiteY20" fmla="*/ 4528222 h 5890298"/>
              <a:gd name="connsiteX21" fmla="*/ 1261940 w 4629980"/>
              <a:gd name="connsiteY21" fmla="*/ 4701578 h 5890298"/>
              <a:gd name="connsiteX22" fmla="*/ 1151451 w 4629980"/>
              <a:gd name="connsiteY22" fmla="*/ 4821592 h 5890298"/>
              <a:gd name="connsiteX23" fmla="*/ 1237176 w 4629980"/>
              <a:gd name="connsiteY23" fmla="*/ 4745392 h 5890298"/>
              <a:gd name="connsiteX24" fmla="*/ 1073346 w 4629980"/>
              <a:gd name="connsiteY24" fmla="*/ 5031142 h 5890298"/>
              <a:gd name="connsiteX25" fmla="*/ 1039056 w 4629980"/>
              <a:gd name="connsiteY25" fmla="*/ 5120677 h 5890298"/>
              <a:gd name="connsiteX26" fmla="*/ 894275 w 4629980"/>
              <a:gd name="connsiteY26" fmla="*/ 5349278 h 5890298"/>
              <a:gd name="connsiteX27" fmla="*/ 797120 w 4629980"/>
              <a:gd name="connsiteY27" fmla="*/ 5575972 h 5890298"/>
              <a:gd name="connsiteX28" fmla="*/ 736160 w 4629980"/>
              <a:gd name="connsiteY28" fmla="*/ 5890298 h 5890298"/>
              <a:gd name="connsiteX29" fmla="*/ 0 w 4629980"/>
              <a:gd name="connsiteY29" fmla="*/ 5513156 h 5890298"/>
              <a:gd name="connsiteX30" fmla="*/ 1070122 w 4629980"/>
              <a:gd name="connsiteY30" fmla="*/ 3482133 h 5890298"/>
              <a:gd name="connsiteX31" fmla="*/ 3373708 w 4629980"/>
              <a:gd name="connsiteY31" fmla="*/ 408733 h 5890298"/>
              <a:gd name="connsiteX32" fmla="*/ 4629980 w 4629980"/>
              <a:gd name="connsiteY32" fmla="*/ 38 h 5890298"/>
              <a:gd name="connsiteX0" fmla="*/ 4629980 w 4629980"/>
              <a:gd name="connsiteY0" fmla="*/ 38 h 5890298"/>
              <a:gd name="connsiteX1" fmla="*/ 4517585 w 4629980"/>
              <a:gd name="connsiteY1" fmla="*/ 323888 h 5890298"/>
              <a:gd name="connsiteX2" fmla="*/ 4098485 w 4629980"/>
              <a:gd name="connsiteY2" fmla="*/ 861098 h 5890298"/>
              <a:gd name="connsiteX3" fmla="*/ 3930846 w 4629980"/>
              <a:gd name="connsiteY3" fmla="*/ 960157 h 5890298"/>
              <a:gd name="connsiteX4" fmla="*/ 3660335 w 4629980"/>
              <a:gd name="connsiteY4" fmla="*/ 1146848 h 5890298"/>
              <a:gd name="connsiteX5" fmla="*/ 3467930 w 4629980"/>
              <a:gd name="connsiteY5" fmla="*/ 1487843 h 5890298"/>
              <a:gd name="connsiteX6" fmla="*/ 3298385 w 4629980"/>
              <a:gd name="connsiteY6" fmla="*/ 1775498 h 5890298"/>
              <a:gd name="connsiteX7" fmla="*/ 3248855 w 4629980"/>
              <a:gd name="connsiteY7" fmla="*/ 2103158 h 5890298"/>
              <a:gd name="connsiteX8" fmla="*/ 3346010 w 4629980"/>
              <a:gd name="connsiteY8" fmla="*/ 2299373 h 5890298"/>
              <a:gd name="connsiteX9" fmla="*/ 3180275 w 4629980"/>
              <a:gd name="connsiteY9" fmla="*/ 2592743 h 5890298"/>
              <a:gd name="connsiteX10" fmla="*/ 2850711 w 4629980"/>
              <a:gd name="connsiteY10" fmla="*/ 2867062 h 5890298"/>
              <a:gd name="connsiteX11" fmla="*/ 2705930 w 4629980"/>
              <a:gd name="connsiteY11" fmla="*/ 3038513 h 5890298"/>
              <a:gd name="connsiteX12" fmla="*/ 2199200 w 4629980"/>
              <a:gd name="connsiteY12" fmla="*/ 3179483 h 5890298"/>
              <a:gd name="connsiteX13" fmla="*/ 2109665 w 4629980"/>
              <a:gd name="connsiteY13" fmla="*/ 3289973 h 5890298"/>
              <a:gd name="connsiteX14" fmla="*/ 2035370 w 4629980"/>
              <a:gd name="connsiteY14" fmla="*/ 3497618 h 5890298"/>
              <a:gd name="connsiteX15" fmla="*/ 1930595 w 4629980"/>
              <a:gd name="connsiteY15" fmla="*/ 3690023 h 5890298"/>
              <a:gd name="connsiteX16" fmla="*/ 1772481 w 4629980"/>
              <a:gd name="connsiteY16" fmla="*/ 3773842 h 5890298"/>
              <a:gd name="connsiteX17" fmla="*/ 1656275 w 4629980"/>
              <a:gd name="connsiteY17" fmla="*/ 3870998 h 5890298"/>
              <a:gd name="connsiteX18" fmla="*/ 1597221 w 4629980"/>
              <a:gd name="connsiteY18" fmla="*/ 4050067 h 5890298"/>
              <a:gd name="connsiteX19" fmla="*/ 1549595 w 4629980"/>
              <a:gd name="connsiteY19" fmla="*/ 4299623 h 5890298"/>
              <a:gd name="connsiteX20" fmla="*/ 1418151 w 4629980"/>
              <a:gd name="connsiteY20" fmla="*/ 4528222 h 5890298"/>
              <a:gd name="connsiteX21" fmla="*/ 1261940 w 4629980"/>
              <a:gd name="connsiteY21" fmla="*/ 4701578 h 5890298"/>
              <a:gd name="connsiteX22" fmla="*/ 1151451 w 4629980"/>
              <a:gd name="connsiteY22" fmla="*/ 4821592 h 5890298"/>
              <a:gd name="connsiteX23" fmla="*/ 1237176 w 4629980"/>
              <a:gd name="connsiteY23" fmla="*/ 4745392 h 5890298"/>
              <a:gd name="connsiteX24" fmla="*/ 1073346 w 4629980"/>
              <a:gd name="connsiteY24" fmla="*/ 5031142 h 5890298"/>
              <a:gd name="connsiteX25" fmla="*/ 1039056 w 4629980"/>
              <a:gd name="connsiteY25" fmla="*/ 5120677 h 5890298"/>
              <a:gd name="connsiteX26" fmla="*/ 894275 w 4629980"/>
              <a:gd name="connsiteY26" fmla="*/ 5349278 h 5890298"/>
              <a:gd name="connsiteX27" fmla="*/ 797120 w 4629980"/>
              <a:gd name="connsiteY27" fmla="*/ 5575972 h 5890298"/>
              <a:gd name="connsiteX28" fmla="*/ 736160 w 4629980"/>
              <a:gd name="connsiteY28" fmla="*/ 5890298 h 5890298"/>
              <a:gd name="connsiteX29" fmla="*/ 0 w 4629980"/>
              <a:gd name="connsiteY29" fmla="*/ 5513156 h 5890298"/>
              <a:gd name="connsiteX30" fmla="*/ 1070122 w 4629980"/>
              <a:gd name="connsiteY30" fmla="*/ 3482133 h 5890298"/>
              <a:gd name="connsiteX31" fmla="*/ 3373708 w 4629980"/>
              <a:gd name="connsiteY31" fmla="*/ 408733 h 5890298"/>
              <a:gd name="connsiteX32" fmla="*/ 4629980 w 4629980"/>
              <a:gd name="connsiteY32" fmla="*/ 38 h 5890298"/>
              <a:gd name="connsiteX0" fmla="*/ 4629980 w 4629980"/>
              <a:gd name="connsiteY0" fmla="*/ 109 h 5890369"/>
              <a:gd name="connsiteX1" fmla="*/ 4517585 w 4629980"/>
              <a:gd name="connsiteY1" fmla="*/ 323959 h 5890369"/>
              <a:gd name="connsiteX2" fmla="*/ 4098485 w 4629980"/>
              <a:gd name="connsiteY2" fmla="*/ 861169 h 5890369"/>
              <a:gd name="connsiteX3" fmla="*/ 3930846 w 4629980"/>
              <a:gd name="connsiteY3" fmla="*/ 960228 h 5890369"/>
              <a:gd name="connsiteX4" fmla="*/ 3660335 w 4629980"/>
              <a:gd name="connsiteY4" fmla="*/ 1146919 h 5890369"/>
              <a:gd name="connsiteX5" fmla="*/ 3467930 w 4629980"/>
              <a:gd name="connsiteY5" fmla="*/ 1487914 h 5890369"/>
              <a:gd name="connsiteX6" fmla="*/ 3298385 w 4629980"/>
              <a:gd name="connsiteY6" fmla="*/ 1775569 h 5890369"/>
              <a:gd name="connsiteX7" fmla="*/ 3248855 w 4629980"/>
              <a:gd name="connsiteY7" fmla="*/ 2103229 h 5890369"/>
              <a:gd name="connsiteX8" fmla="*/ 3346010 w 4629980"/>
              <a:gd name="connsiteY8" fmla="*/ 2299444 h 5890369"/>
              <a:gd name="connsiteX9" fmla="*/ 3180275 w 4629980"/>
              <a:gd name="connsiteY9" fmla="*/ 2592814 h 5890369"/>
              <a:gd name="connsiteX10" fmla="*/ 2850711 w 4629980"/>
              <a:gd name="connsiteY10" fmla="*/ 2867133 h 5890369"/>
              <a:gd name="connsiteX11" fmla="*/ 2705930 w 4629980"/>
              <a:gd name="connsiteY11" fmla="*/ 3038584 h 5890369"/>
              <a:gd name="connsiteX12" fmla="*/ 2199200 w 4629980"/>
              <a:gd name="connsiteY12" fmla="*/ 3179554 h 5890369"/>
              <a:gd name="connsiteX13" fmla="*/ 2109665 w 4629980"/>
              <a:gd name="connsiteY13" fmla="*/ 3290044 h 5890369"/>
              <a:gd name="connsiteX14" fmla="*/ 2035370 w 4629980"/>
              <a:gd name="connsiteY14" fmla="*/ 3497689 h 5890369"/>
              <a:gd name="connsiteX15" fmla="*/ 1930595 w 4629980"/>
              <a:gd name="connsiteY15" fmla="*/ 3690094 h 5890369"/>
              <a:gd name="connsiteX16" fmla="*/ 1772481 w 4629980"/>
              <a:gd name="connsiteY16" fmla="*/ 3773913 h 5890369"/>
              <a:gd name="connsiteX17" fmla="*/ 1656275 w 4629980"/>
              <a:gd name="connsiteY17" fmla="*/ 3871069 h 5890369"/>
              <a:gd name="connsiteX18" fmla="*/ 1597221 w 4629980"/>
              <a:gd name="connsiteY18" fmla="*/ 4050138 h 5890369"/>
              <a:gd name="connsiteX19" fmla="*/ 1549595 w 4629980"/>
              <a:gd name="connsiteY19" fmla="*/ 4299694 h 5890369"/>
              <a:gd name="connsiteX20" fmla="*/ 1418151 w 4629980"/>
              <a:gd name="connsiteY20" fmla="*/ 4528293 h 5890369"/>
              <a:gd name="connsiteX21" fmla="*/ 1261940 w 4629980"/>
              <a:gd name="connsiteY21" fmla="*/ 4701649 h 5890369"/>
              <a:gd name="connsiteX22" fmla="*/ 1151451 w 4629980"/>
              <a:gd name="connsiteY22" fmla="*/ 4821663 h 5890369"/>
              <a:gd name="connsiteX23" fmla="*/ 1237176 w 4629980"/>
              <a:gd name="connsiteY23" fmla="*/ 4745463 h 5890369"/>
              <a:gd name="connsiteX24" fmla="*/ 1073346 w 4629980"/>
              <a:gd name="connsiteY24" fmla="*/ 5031213 h 5890369"/>
              <a:gd name="connsiteX25" fmla="*/ 1039056 w 4629980"/>
              <a:gd name="connsiteY25" fmla="*/ 5120748 h 5890369"/>
              <a:gd name="connsiteX26" fmla="*/ 894275 w 4629980"/>
              <a:gd name="connsiteY26" fmla="*/ 5349349 h 5890369"/>
              <a:gd name="connsiteX27" fmla="*/ 797120 w 4629980"/>
              <a:gd name="connsiteY27" fmla="*/ 5576043 h 5890369"/>
              <a:gd name="connsiteX28" fmla="*/ 736160 w 4629980"/>
              <a:gd name="connsiteY28" fmla="*/ 5890369 h 5890369"/>
              <a:gd name="connsiteX29" fmla="*/ 0 w 4629980"/>
              <a:gd name="connsiteY29" fmla="*/ 5513227 h 5890369"/>
              <a:gd name="connsiteX30" fmla="*/ 1070122 w 4629980"/>
              <a:gd name="connsiteY30" fmla="*/ 3482204 h 5890369"/>
              <a:gd name="connsiteX31" fmla="*/ 3537831 w 4629980"/>
              <a:gd name="connsiteY31" fmla="*/ 33665 h 5890369"/>
              <a:gd name="connsiteX32" fmla="*/ 4629980 w 4629980"/>
              <a:gd name="connsiteY32" fmla="*/ 109 h 5890369"/>
              <a:gd name="connsiteX0" fmla="*/ 4629980 w 4629980"/>
              <a:gd name="connsiteY0" fmla="*/ 39 h 5890299"/>
              <a:gd name="connsiteX1" fmla="*/ 4517585 w 4629980"/>
              <a:gd name="connsiteY1" fmla="*/ 323889 h 5890299"/>
              <a:gd name="connsiteX2" fmla="*/ 4098485 w 4629980"/>
              <a:gd name="connsiteY2" fmla="*/ 861099 h 5890299"/>
              <a:gd name="connsiteX3" fmla="*/ 3930846 w 4629980"/>
              <a:gd name="connsiteY3" fmla="*/ 960158 h 5890299"/>
              <a:gd name="connsiteX4" fmla="*/ 3660335 w 4629980"/>
              <a:gd name="connsiteY4" fmla="*/ 1146849 h 5890299"/>
              <a:gd name="connsiteX5" fmla="*/ 3467930 w 4629980"/>
              <a:gd name="connsiteY5" fmla="*/ 1487844 h 5890299"/>
              <a:gd name="connsiteX6" fmla="*/ 3298385 w 4629980"/>
              <a:gd name="connsiteY6" fmla="*/ 1775499 h 5890299"/>
              <a:gd name="connsiteX7" fmla="*/ 3248855 w 4629980"/>
              <a:gd name="connsiteY7" fmla="*/ 2103159 h 5890299"/>
              <a:gd name="connsiteX8" fmla="*/ 3346010 w 4629980"/>
              <a:gd name="connsiteY8" fmla="*/ 2299374 h 5890299"/>
              <a:gd name="connsiteX9" fmla="*/ 3180275 w 4629980"/>
              <a:gd name="connsiteY9" fmla="*/ 2592744 h 5890299"/>
              <a:gd name="connsiteX10" fmla="*/ 2850711 w 4629980"/>
              <a:gd name="connsiteY10" fmla="*/ 2867063 h 5890299"/>
              <a:gd name="connsiteX11" fmla="*/ 2705930 w 4629980"/>
              <a:gd name="connsiteY11" fmla="*/ 3038514 h 5890299"/>
              <a:gd name="connsiteX12" fmla="*/ 2199200 w 4629980"/>
              <a:gd name="connsiteY12" fmla="*/ 3179484 h 5890299"/>
              <a:gd name="connsiteX13" fmla="*/ 2109665 w 4629980"/>
              <a:gd name="connsiteY13" fmla="*/ 3289974 h 5890299"/>
              <a:gd name="connsiteX14" fmla="*/ 2035370 w 4629980"/>
              <a:gd name="connsiteY14" fmla="*/ 3497619 h 5890299"/>
              <a:gd name="connsiteX15" fmla="*/ 1930595 w 4629980"/>
              <a:gd name="connsiteY15" fmla="*/ 3690024 h 5890299"/>
              <a:gd name="connsiteX16" fmla="*/ 1772481 w 4629980"/>
              <a:gd name="connsiteY16" fmla="*/ 3773843 h 5890299"/>
              <a:gd name="connsiteX17" fmla="*/ 1656275 w 4629980"/>
              <a:gd name="connsiteY17" fmla="*/ 3870999 h 5890299"/>
              <a:gd name="connsiteX18" fmla="*/ 1597221 w 4629980"/>
              <a:gd name="connsiteY18" fmla="*/ 4050068 h 5890299"/>
              <a:gd name="connsiteX19" fmla="*/ 1549595 w 4629980"/>
              <a:gd name="connsiteY19" fmla="*/ 4299624 h 5890299"/>
              <a:gd name="connsiteX20" fmla="*/ 1418151 w 4629980"/>
              <a:gd name="connsiteY20" fmla="*/ 4528223 h 5890299"/>
              <a:gd name="connsiteX21" fmla="*/ 1261940 w 4629980"/>
              <a:gd name="connsiteY21" fmla="*/ 4701579 h 5890299"/>
              <a:gd name="connsiteX22" fmla="*/ 1151451 w 4629980"/>
              <a:gd name="connsiteY22" fmla="*/ 4821593 h 5890299"/>
              <a:gd name="connsiteX23" fmla="*/ 1237176 w 4629980"/>
              <a:gd name="connsiteY23" fmla="*/ 4745393 h 5890299"/>
              <a:gd name="connsiteX24" fmla="*/ 1073346 w 4629980"/>
              <a:gd name="connsiteY24" fmla="*/ 5031143 h 5890299"/>
              <a:gd name="connsiteX25" fmla="*/ 1039056 w 4629980"/>
              <a:gd name="connsiteY25" fmla="*/ 5120678 h 5890299"/>
              <a:gd name="connsiteX26" fmla="*/ 894275 w 4629980"/>
              <a:gd name="connsiteY26" fmla="*/ 5349279 h 5890299"/>
              <a:gd name="connsiteX27" fmla="*/ 797120 w 4629980"/>
              <a:gd name="connsiteY27" fmla="*/ 5575973 h 5890299"/>
              <a:gd name="connsiteX28" fmla="*/ 736160 w 4629980"/>
              <a:gd name="connsiteY28" fmla="*/ 5890299 h 5890299"/>
              <a:gd name="connsiteX29" fmla="*/ 0 w 4629980"/>
              <a:gd name="connsiteY29" fmla="*/ 5513157 h 5890299"/>
              <a:gd name="connsiteX30" fmla="*/ 1070122 w 4629980"/>
              <a:gd name="connsiteY30" fmla="*/ 3482134 h 5890299"/>
              <a:gd name="connsiteX31" fmla="*/ 3537831 w 4629980"/>
              <a:gd name="connsiteY31" fmla="*/ 33595 h 5890299"/>
              <a:gd name="connsiteX32" fmla="*/ 4629980 w 4629980"/>
              <a:gd name="connsiteY32" fmla="*/ 39 h 58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29980" h="5890299">
                <a:moveTo>
                  <a:pt x="4629980" y="39"/>
                </a:moveTo>
                <a:cubicBezTo>
                  <a:pt x="4596960" y="168949"/>
                  <a:pt x="4563940" y="114974"/>
                  <a:pt x="4517585" y="323889"/>
                </a:cubicBezTo>
                <a:cubicBezTo>
                  <a:pt x="4324545" y="805219"/>
                  <a:pt x="4247393" y="771882"/>
                  <a:pt x="4098485" y="861099"/>
                </a:cubicBezTo>
                <a:cubicBezTo>
                  <a:pt x="4021968" y="912851"/>
                  <a:pt x="4003236" y="886816"/>
                  <a:pt x="3930846" y="960158"/>
                </a:cubicBezTo>
                <a:cubicBezTo>
                  <a:pt x="3818451" y="974445"/>
                  <a:pt x="3716850" y="1041756"/>
                  <a:pt x="3660335" y="1146849"/>
                </a:cubicBezTo>
                <a:cubicBezTo>
                  <a:pt x="3439990" y="1366242"/>
                  <a:pt x="3486345" y="1287502"/>
                  <a:pt x="3467930" y="1487844"/>
                </a:cubicBezTo>
                <a:cubicBezTo>
                  <a:pt x="3415225" y="1629131"/>
                  <a:pt x="3333627" y="1607859"/>
                  <a:pt x="3298385" y="1775499"/>
                </a:cubicBezTo>
                <a:cubicBezTo>
                  <a:pt x="3255523" y="1924089"/>
                  <a:pt x="3300925" y="2029182"/>
                  <a:pt x="3248855" y="2103159"/>
                </a:cubicBezTo>
                <a:cubicBezTo>
                  <a:pt x="3333945" y="2142847"/>
                  <a:pt x="3357440" y="2217777"/>
                  <a:pt x="3346010" y="2299374"/>
                </a:cubicBezTo>
                <a:cubicBezTo>
                  <a:pt x="3328865" y="2417166"/>
                  <a:pt x="3238377" y="2435264"/>
                  <a:pt x="3180275" y="2592744"/>
                </a:cubicBezTo>
                <a:cubicBezTo>
                  <a:pt x="3067563" y="2684501"/>
                  <a:pt x="3086931" y="2777528"/>
                  <a:pt x="2850711" y="2867063"/>
                </a:cubicBezTo>
                <a:cubicBezTo>
                  <a:pt x="2806896" y="2947073"/>
                  <a:pt x="2815468" y="2868969"/>
                  <a:pt x="2705930" y="3038514"/>
                </a:cubicBezTo>
                <a:cubicBezTo>
                  <a:pt x="2598297" y="3051849"/>
                  <a:pt x="2562738" y="3152179"/>
                  <a:pt x="2199200" y="3179484"/>
                </a:cubicBezTo>
                <a:cubicBezTo>
                  <a:pt x="2159513" y="3267749"/>
                  <a:pt x="2165227" y="3253144"/>
                  <a:pt x="2109665" y="3289974"/>
                </a:cubicBezTo>
                <a:cubicBezTo>
                  <a:pt x="2082678" y="3349664"/>
                  <a:pt x="2089980" y="3455709"/>
                  <a:pt x="2035370" y="3497619"/>
                </a:cubicBezTo>
                <a:cubicBezTo>
                  <a:pt x="2007430" y="3640494"/>
                  <a:pt x="1976632" y="3671609"/>
                  <a:pt x="1930595" y="3690024"/>
                </a:cubicBezTo>
                <a:cubicBezTo>
                  <a:pt x="1864873" y="3731934"/>
                  <a:pt x="1835346" y="3766541"/>
                  <a:pt x="1772481" y="3773843"/>
                </a:cubicBezTo>
                <a:cubicBezTo>
                  <a:pt x="1713426" y="3857345"/>
                  <a:pt x="1687708" y="3825279"/>
                  <a:pt x="1656275" y="3870999"/>
                </a:cubicBezTo>
                <a:cubicBezTo>
                  <a:pt x="1629605" y="3924021"/>
                  <a:pt x="1681676" y="3950056"/>
                  <a:pt x="1597221" y="4050068"/>
                </a:cubicBezTo>
                <a:cubicBezTo>
                  <a:pt x="1583251" y="4178656"/>
                  <a:pt x="1517528" y="4173576"/>
                  <a:pt x="1549595" y="4299624"/>
                </a:cubicBezTo>
                <a:cubicBezTo>
                  <a:pt x="1533403" y="4459326"/>
                  <a:pt x="1487366" y="4470121"/>
                  <a:pt x="1418151" y="4528223"/>
                </a:cubicBezTo>
                <a:cubicBezTo>
                  <a:pt x="1367986" y="4597755"/>
                  <a:pt x="1351793" y="4569499"/>
                  <a:pt x="1261940" y="4701579"/>
                </a:cubicBezTo>
                <a:cubicBezTo>
                  <a:pt x="1168278" y="4756824"/>
                  <a:pt x="1169549" y="4746981"/>
                  <a:pt x="1151451" y="4821593"/>
                </a:cubicBezTo>
                <a:cubicBezTo>
                  <a:pt x="1127321" y="4850485"/>
                  <a:pt x="1194949" y="4746028"/>
                  <a:pt x="1237176" y="4745393"/>
                </a:cubicBezTo>
                <a:cubicBezTo>
                  <a:pt x="1136846" y="4899063"/>
                  <a:pt x="1142561" y="4950498"/>
                  <a:pt x="1073346" y="5031143"/>
                </a:cubicBezTo>
                <a:cubicBezTo>
                  <a:pt x="1084776" y="5075275"/>
                  <a:pt x="1100016" y="5091468"/>
                  <a:pt x="1039056" y="5120678"/>
                </a:cubicBezTo>
                <a:cubicBezTo>
                  <a:pt x="1006671" y="5168938"/>
                  <a:pt x="980000" y="5362931"/>
                  <a:pt x="894275" y="5349279"/>
                </a:cubicBezTo>
                <a:cubicBezTo>
                  <a:pt x="831410" y="5397856"/>
                  <a:pt x="823472" y="5485803"/>
                  <a:pt x="797120" y="5575973"/>
                </a:cubicBezTo>
                <a:cubicBezTo>
                  <a:pt x="789818" y="5759488"/>
                  <a:pt x="767593" y="5846801"/>
                  <a:pt x="736160" y="5890299"/>
                </a:cubicBezTo>
                <a:cubicBezTo>
                  <a:pt x="685466" y="5828281"/>
                  <a:pt x="632093" y="5527656"/>
                  <a:pt x="0" y="5513157"/>
                </a:cubicBezTo>
                <a:cubicBezTo>
                  <a:pt x="821569" y="4889058"/>
                  <a:pt x="380618" y="4349438"/>
                  <a:pt x="1070122" y="3482134"/>
                </a:cubicBezTo>
                <a:cubicBezTo>
                  <a:pt x="3132960" y="2275798"/>
                  <a:pt x="2116091" y="907021"/>
                  <a:pt x="3537831" y="33595"/>
                </a:cubicBezTo>
                <a:cubicBezTo>
                  <a:pt x="4162402" y="566938"/>
                  <a:pt x="4587826" y="-5359"/>
                  <a:pt x="4629980" y="39"/>
                </a:cubicBezTo>
                <a:close/>
              </a:path>
            </a:pathLst>
          </a:custGeom>
          <a:gradFill flip="none" rotWithShape="1">
            <a:gsLst>
              <a:gs pos="42000">
                <a:srgbClr val="0070C0">
                  <a:tint val="66000"/>
                  <a:satMod val="160000"/>
                </a:srgbClr>
              </a:gs>
              <a:gs pos="60000">
                <a:srgbClr val="0070C0">
                  <a:tint val="23500"/>
                  <a:satMod val="160000"/>
                  <a:alpha val="0"/>
                </a:srgbClr>
              </a:gs>
            </a:gsLst>
            <a:lin ang="12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50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51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98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99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 : coins arrondis 100">
            <a:extLst>
              <a:ext uri="{FF2B5EF4-FFF2-40B4-BE49-F238E27FC236}">
                <a16:creationId xmlns:a16="http://schemas.microsoft.com/office/drawing/2014/main" id="{C84087BC-415F-44BC-B7C2-ED5B028C6B1D}"/>
              </a:ext>
            </a:extLst>
          </p:cNvPr>
          <p:cNvSpPr/>
          <p:nvPr/>
        </p:nvSpPr>
        <p:spPr>
          <a:xfrm>
            <a:off x="5292831" y="1971449"/>
            <a:ext cx="832614" cy="23658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reflection blurRad="6350" stA="50000" endA="300" endPos="55000" dist="254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100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OUALIDIA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9E6D7E8-C069-4310-8467-40E8838C4517}"/>
              </a:ext>
            </a:extLst>
          </p:cNvPr>
          <p:cNvSpPr txBox="1"/>
          <p:nvPr/>
        </p:nvSpPr>
        <p:spPr>
          <a:xfrm>
            <a:off x="-270043" y="3346788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4400" dirty="0">
                <a:solidFill>
                  <a:srgbClr val="0070C0"/>
                </a:solidFill>
                <a:latin typeface="Didot LT Std" panose="02070803090506020303" pitchFamily="18" charset="0"/>
              </a:rPr>
              <a:t>Atlantic</a:t>
            </a:r>
          </a:p>
          <a:p>
            <a:pPr algn="r">
              <a:spcBef>
                <a:spcPts val="1"/>
              </a:spcBef>
            </a:pPr>
            <a:r>
              <a:rPr lang="fr-CA" sz="44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Cities </a:t>
            </a:r>
            <a:endParaRPr lang="fr-CA" sz="4400" dirty="0">
              <a:solidFill>
                <a:srgbClr val="150D36"/>
              </a:solidFill>
              <a:latin typeface="Didot LT Std" panose="02070803090506020303" pitchFamily="18" charset="0"/>
            </a:endParaRPr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8AE834AC-17F7-4540-A313-C0A9D02E06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456765" flipV="1">
            <a:off x="2881600" y="1842661"/>
            <a:ext cx="1726232" cy="2372231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6D5F961C-FB82-4D69-B821-93256217612A}"/>
              </a:ext>
            </a:extLst>
          </p:cNvPr>
          <p:cNvSpPr/>
          <p:nvPr/>
        </p:nvSpPr>
        <p:spPr>
          <a:xfrm>
            <a:off x="4920557" y="3118656"/>
            <a:ext cx="817789" cy="23658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reflection blurRad="6350" stA="50000" endA="300" endPos="55000" dist="254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100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AGADIR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27D57CD-0279-4EE1-A64A-03F2D96A4E42}"/>
              </a:ext>
            </a:extLst>
          </p:cNvPr>
          <p:cNvSpPr/>
          <p:nvPr/>
        </p:nvSpPr>
        <p:spPr>
          <a:xfrm>
            <a:off x="5140484" y="2299842"/>
            <a:ext cx="776959" cy="23658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reflection blurRad="6350" stA="50000" endA="300" endPos="55000" dist="254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100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SAFI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00D34C5-E8A7-4AA9-B685-783DBFE6659A}"/>
              </a:ext>
            </a:extLst>
          </p:cNvPr>
          <p:cNvSpPr/>
          <p:nvPr/>
        </p:nvSpPr>
        <p:spPr>
          <a:xfrm>
            <a:off x="4833662" y="2717026"/>
            <a:ext cx="950616" cy="23658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reflection blurRad="6350" stA="50000" endA="300" endPos="55000" dist="254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10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ESSAOUIRA</a:t>
            </a:r>
            <a:endParaRPr lang="fr-CA" sz="1100" dirty="0">
              <a:solidFill>
                <a:srgbClr val="0070C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059D5569-D2B0-45F3-AA22-640F616CE470}"/>
              </a:ext>
            </a:extLst>
          </p:cNvPr>
          <p:cNvSpPr/>
          <p:nvPr/>
        </p:nvSpPr>
        <p:spPr>
          <a:xfrm>
            <a:off x="6399488" y="1876572"/>
            <a:ext cx="897125" cy="23658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reflection blurRad="6350" stA="50000" endA="300" endPos="55000" dist="254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100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 JADIDA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6744485-192F-4D8A-9077-6C7F7CA9C1CC}"/>
              </a:ext>
            </a:extLst>
          </p:cNvPr>
          <p:cNvGrpSpPr/>
          <p:nvPr/>
        </p:nvGrpSpPr>
        <p:grpSpPr>
          <a:xfrm>
            <a:off x="5789981" y="1940669"/>
            <a:ext cx="523212" cy="1224307"/>
            <a:chOff x="5789981" y="1940669"/>
            <a:chExt cx="523212" cy="122430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19253CA4-8E2E-4834-923E-4C2A7153665C}"/>
                </a:ext>
              </a:extLst>
            </p:cNvPr>
            <p:cNvSpPr/>
            <p:nvPr/>
          </p:nvSpPr>
          <p:spPr>
            <a:xfrm>
              <a:off x="6251633" y="1940669"/>
              <a:ext cx="61560" cy="615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D0FFE516-8F30-4083-8F71-394433127B6F}"/>
                </a:ext>
              </a:extLst>
            </p:cNvPr>
            <p:cNvSpPr/>
            <p:nvPr/>
          </p:nvSpPr>
          <p:spPr>
            <a:xfrm>
              <a:off x="6154730" y="2058959"/>
              <a:ext cx="61560" cy="615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C9624DEC-834D-41C7-ABF6-1C63F1ACC090}"/>
                </a:ext>
              </a:extLst>
            </p:cNvPr>
            <p:cNvSpPr/>
            <p:nvPr/>
          </p:nvSpPr>
          <p:spPr>
            <a:xfrm>
              <a:off x="6003429" y="2361886"/>
              <a:ext cx="61560" cy="615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4AA9F139-B285-4D61-ACCC-4C4C42941AA4}"/>
                </a:ext>
              </a:extLst>
            </p:cNvPr>
            <p:cNvSpPr/>
            <p:nvPr/>
          </p:nvSpPr>
          <p:spPr>
            <a:xfrm>
              <a:off x="5789981" y="2664599"/>
              <a:ext cx="61560" cy="615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CBD6FA9-11C4-43B6-98F8-23E8912D44D7}"/>
                </a:ext>
              </a:extLst>
            </p:cNvPr>
            <p:cNvSpPr/>
            <p:nvPr/>
          </p:nvSpPr>
          <p:spPr>
            <a:xfrm>
              <a:off x="5849977" y="3103416"/>
              <a:ext cx="61560" cy="615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A0FFC4D-C7F2-49E7-9B7B-DCA718B0A9FB}"/>
              </a:ext>
            </a:extLst>
          </p:cNvPr>
          <p:cNvSpPr/>
          <p:nvPr/>
        </p:nvSpPr>
        <p:spPr>
          <a:xfrm>
            <a:off x="3270885" y="927736"/>
            <a:ext cx="3893820" cy="5890260"/>
          </a:xfrm>
          <a:custGeom>
            <a:avLst/>
            <a:gdLst>
              <a:gd name="connsiteX0" fmla="*/ 3947160 w 3947160"/>
              <a:gd name="connsiteY0" fmla="*/ 0 h 5821751"/>
              <a:gd name="connsiteX1" fmla="*/ 3794760 w 3947160"/>
              <a:gd name="connsiteY1" fmla="*/ 487680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429000 w 3947160"/>
              <a:gd name="connsiteY2" fmla="*/ 899160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387090 w 3947160"/>
              <a:gd name="connsiteY2" fmla="*/ 920115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11905 w 3947160"/>
              <a:gd name="connsiteY1" fmla="*/ 379095 h 5821751"/>
              <a:gd name="connsiteX2" fmla="*/ 3387090 w 3947160"/>
              <a:gd name="connsiteY2" fmla="*/ 920115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47160 w 3947160"/>
              <a:gd name="connsiteY0" fmla="*/ 0 h 5821751"/>
              <a:gd name="connsiteX1" fmla="*/ 3806190 w 3947160"/>
              <a:gd name="connsiteY1" fmla="*/ 382905 h 5821751"/>
              <a:gd name="connsiteX2" fmla="*/ 3387090 w 3947160"/>
              <a:gd name="connsiteY2" fmla="*/ 920115 h 5821751"/>
              <a:gd name="connsiteX3" fmla="*/ 2895600 w 3947160"/>
              <a:gd name="connsiteY3" fmla="*/ 1188720 h 5821751"/>
              <a:gd name="connsiteX4" fmla="*/ 2697480 w 3947160"/>
              <a:gd name="connsiteY4" fmla="*/ 1524000 h 5821751"/>
              <a:gd name="connsiteX5" fmla="*/ 2575560 w 3947160"/>
              <a:gd name="connsiteY5" fmla="*/ 1813560 h 5821751"/>
              <a:gd name="connsiteX6" fmla="*/ 2590800 w 3947160"/>
              <a:gd name="connsiteY6" fmla="*/ 2164080 h 5821751"/>
              <a:gd name="connsiteX7" fmla="*/ 2651760 w 3947160"/>
              <a:gd name="connsiteY7" fmla="*/ 2392680 h 5821751"/>
              <a:gd name="connsiteX8" fmla="*/ 2468880 w 3947160"/>
              <a:gd name="connsiteY8" fmla="*/ 2651760 h 5821751"/>
              <a:gd name="connsiteX9" fmla="*/ 2011680 w 3947160"/>
              <a:gd name="connsiteY9" fmla="*/ 3063240 h 5821751"/>
              <a:gd name="connsiteX10" fmla="*/ 1676400 w 3947160"/>
              <a:gd name="connsiteY10" fmla="*/ 3200400 h 5821751"/>
              <a:gd name="connsiteX11" fmla="*/ 1356360 w 3947160"/>
              <a:gd name="connsiteY11" fmla="*/ 3352800 h 5821751"/>
              <a:gd name="connsiteX12" fmla="*/ 1325880 w 3947160"/>
              <a:gd name="connsiteY12" fmla="*/ 3596640 h 5821751"/>
              <a:gd name="connsiteX13" fmla="*/ 1219200 w 3947160"/>
              <a:gd name="connsiteY13" fmla="*/ 3749040 h 5821751"/>
              <a:gd name="connsiteX14" fmla="*/ 929640 w 3947160"/>
              <a:gd name="connsiteY14" fmla="*/ 3947160 h 5821751"/>
              <a:gd name="connsiteX15" fmla="*/ 838200 w 3947160"/>
              <a:gd name="connsiteY15" fmla="*/ 4358640 h 5821751"/>
              <a:gd name="connsiteX16" fmla="*/ 518160 w 3947160"/>
              <a:gd name="connsiteY16" fmla="*/ 4739640 h 5821751"/>
              <a:gd name="connsiteX17" fmla="*/ 167640 w 3947160"/>
              <a:gd name="connsiteY17" fmla="*/ 5379720 h 5821751"/>
              <a:gd name="connsiteX18" fmla="*/ 0 w 3947160"/>
              <a:gd name="connsiteY18" fmla="*/ 5821680 h 5821751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2895600 w 3918585"/>
              <a:gd name="connsiteY3" fmla="*/ 1129665 h 5762696"/>
              <a:gd name="connsiteX4" fmla="*/ 2697480 w 3918585"/>
              <a:gd name="connsiteY4" fmla="*/ 1464945 h 5762696"/>
              <a:gd name="connsiteX5" fmla="*/ 2575560 w 3918585"/>
              <a:gd name="connsiteY5" fmla="*/ 1754505 h 5762696"/>
              <a:gd name="connsiteX6" fmla="*/ 2590800 w 3918585"/>
              <a:gd name="connsiteY6" fmla="*/ 2105025 h 5762696"/>
              <a:gd name="connsiteX7" fmla="*/ 2651760 w 3918585"/>
              <a:gd name="connsiteY7" fmla="*/ 2333625 h 5762696"/>
              <a:gd name="connsiteX8" fmla="*/ 2468880 w 3918585"/>
              <a:gd name="connsiteY8" fmla="*/ 2592705 h 5762696"/>
              <a:gd name="connsiteX9" fmla="*/ 2011680 w 3918585"/>
              <a:gd name="connsiteY9" fmla="*/ 3004185 h 5762696"/>
              <a:gd name="connsiteX10" fmla="*/ 1676400 w 3918585"/>
              <a:gd name="connsiteY10" fmla="*/ 3141345 h 5762696"/>
              <a:gd name="connsiteX11" fmla="*/ 1356360 w 3918585"/>
              <a:gd name="connsiteY11" fmla="*/ 3293745 h 5762696"/>
              <a:gd name="connsiteX12" fmla="*/ 1325880 w 3918585"/>
              <a:gd name="connsiteY12" fmla="*/ 3537585 h 5762696"/>
              <a:gd name="connsiteX13" fmla="*/ 1219200 w 3918585"/>
              <a:gd name="connsiteY13" fmla="*/ 3689985 h 5762696"/>
              <a:gd name="connsiteX14" fmla="*/ 929640 w 3918585"/>
              <a:gd name="connsiteY14" fmla="*/ 3888105 h 5762696"/>
              <a:gd name="connsiteX15" fmla="*/ 838200 w 3918585"/>
              <a:gd name="connsiteY15" fmla="*/ 4299585 h 5762696"/>
              <a:gd name="connsiteX16" fmla="*/ 518160 w 3918585"/>
              <a:gd name="connsiteY16" fmla="*/ 4680585 h 5762696"/>
              <a:gd name="connsiteX17" fmla="*/ 167640 w 3918585"/>
              <a:gd name="connsiteY17" fmla="*/ 5320665 h 5762696"/>
              <a:gd name="connsiteX18" fmla="*/ 0 w 3918585"/>
              <a:gd name="connsiteY18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21356 w 3918585"/>
              <a:gd name="connsiteY3" fmla="*/ 965834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21356 w 3918585"/>
              <a:gd name="connsiteY3" fmla="*/ 965834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21356 w 3918585"/>
              <a:gd name="connsiteY3" fmla="*/ 965834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08021 w 3918585"/>
              <a:gd name="connsiteY3" fmla="*/ 941069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895600 w 3918585"/>
              <a:gd name="connsiteY4" fmla="*/ 1129665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697480 w 3918585"/>
              <a:gd name="connsiteY5" fmla="*/ 146494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75560 w 3918585"/>
              <a:gd name="connsiteY6" fmla="*/ 1754505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90800 w 3918585"/>
              <a:gd name="connsiteY7" fmla="*/ 210502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6985 w 3918585"/>
              <a:gd name="connsiteY7" fmla="*/ 209740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6985 w 3918585"/>
              <a:gd name="connsiteY7" fmla="*/ 209740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6985 w 3918585"/>
              <a:gd name="connsiteY7" fmla="*/ 2097405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48890 w 3918585"/>
              <a:gd name="connsiteY7" fmla="*/ 2106930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51760 w 3918585"/>
              <a:gd name="connsiteY8" fmla="*/ 233362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011680 w 3918585"/>
              <a:gd name="connsiteY10" fmla="*/ 3004185 h 5762696"/>
              <a:gd name="connsiteX11" fmla="*/ 1676400 w 3918585"/>
              <a:gd name="connsiteY11" fmla="*/ 3141345 h 5762696"/>
              <a:gd name="connsiteX12" fmla="*/ 1356360 w 3918585"/>
              <a:gd name="connsiteY12" fmla="*/ 3293745 h 5762696"/>
              <a:gd name="connsiteX13" fmla="*/ 1325880 w 3918585"/>
              <a:gd name="connsiteY13" fmla="*/ 3537585 h 5762696"/>
              <a:gd name="connsiteX14" fmla="*/ 1219200 w 3918585"/>
              <a:gd name="connsiteY14" fmla="*/ 3689985 h 5762696"/>
              <a:gd name="connsiteX15" fmla="*/ 929640 w 3918585"/>
              <a:gd name="connsiteY15" fmla="*/ 3888105 h 5762696"/>
              <a:gd name="connsiteX16" fmla="*/ 838200 w 3918585"/>
              <a:gd name="connsiteY16" fmla="*/ 4299585 h 5762696"/>
              <a:gd name="connsiteX17" fmla="*/ 518160 w 3918585"/>
              <a:gd name="connsiteY17" fmla="*/ 4680585 h 5762696"/>
              <a:gd name="connsiteX18" fmla="*/ 167640 w 3918585"/>
              <a:gd name="connsiteY18" fmla="*/ 5320665 h 5762696"/>
              <a:gd name="connsiteX19" fmla="*/ 0 w 3918585"/>
              <a:gd name="connsiteY19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232661 w 3918585"/>
              <a:gd name="connsiteY10" fmla="*/ 2827019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2011680 w 3918585"/>
              <a:gd name="connsiteY11" fmla="*/ 300418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86915 w 3918585"/>
              <a:gd name="connsiteY11" fmla="*/ 3040380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676400 w 3918585"/>
              <a:gd name="connsiteY12" fmla="*/ 31413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56360 w 3918585"/>
              <a:gd name="connsiteY13" fmla="*/ 329374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5880 w 3918585"/>
              <a:gd name="connsiteY14" fmla="*/ 3537585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29640 w 3918585"/>
              <a:gd name="connsiteY16" fmla="*/ 3888105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944880 w 3918585"/>
              <a:gd name="connsiteY16" fmla="*/ 3870960 h 5762696"/>
              <a:gd name="connsiteX17" fmla="*/ 838200 w 3918585"/>
              <a:gd name="connsiteY17" fmla="*/ 4299585 h 5762696"/>
              <a:gd name="connsiteX18" fmla="*/ 518160 w 3918585"/>
              <a:gd name="connsiteY18" fmla="*/ 4680585 h 5762696"/>
              <a:gd name="connsiteX19" fmla="*/ 167640 w 3918585"/>
              <a:gd name="connsiteY19" fmla="*/ 5320665 h 5762696"/>
              <a:gd name="connsiteX20" fmla="*/ 0 w 3918585"/>
              <a:gd name="connsiteY20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6801 w 3918585"/>
              <a:gd name="connsiteY16" fmla="*/ 3806189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38200 w 3918585"/>
              <a:gd name="connsiteY18" fmla="*/ 4299585 h 5762696"/>
              <a:gd name="connsiteX19" fmla="*/ 518160 w 3918585"/>
              <a:gd name="connsiteY19" fmla="*/ 4680585 h 5762696"/>
              <a:gd name="connsiteX20" fmla="*/ 167640 w 3918585"/>
              <a:gd name="connsiteY20" fmla="*/ 5320665 h 5762696"/>
              <a:gd name="connsiteX21" fmla="*/ 0 w 3918585"/>
              <a:gd name="connsiteY21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901066 w 3918585"/>
              <a:gd name="connsiteY18" fmla="*/ 409193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18160 w 3918585"/>
              <a:gd name="connsiteY20" fmla="*/ 4680585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537210 w 3918585"/>
              <a:gd name="connsiteY20" fmla="*/ 4716780 h 5762696"/>
              <a:gd name="connsiteX21" fmla="*/ 167640 w 3918585"/>
              <a:gd name="connsiteY21" fmla="*/ 5320665 h 5762696"/>
              <a:gd name="connsiteX22" fmla="*/ 0 w 3918585"/>
              <a:gd name="connsiteY22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20091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37210 w 3918585"/>
              <a:gd name="connsiteY21" fmla="*/ 471678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20065 w 3918585"/>
              <a:gd name="connsiteY21" fmla="*/ 4718685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167640 w 3918585"/>
              <a:gd name="connsiteY22" fmla="*/ 5320665 h 5762696"/>
              <a:gd name="connsiteX23" fmla="*/ 0 w 3918585"/>
              <a:gd name="connsiteY23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07671 w 3918585"/>
              <a:gd name="connsiteY22" fmla="*/ 4836794 h 5762696"/>
              <a:gd name="connsiteX23" fmla="*/ 167640 w 3918585"/>
              <a:gd name="connsiteY23" fmla="*/ 5320665 h 5762696"/>
              <a:gd name="connsiteX24" fmla="*/ 0 w 3918585"/>
              <a:gd name="connsiteY24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167640 w 3918585"/>
              <a:gd name="connsiteY23" fmla="*/ 5320665 h 5762696"/>
              <a:gd name="connsiteX24" fmla="*/ 0 w 3918585"/>
              <a:gd name="connsiteY24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05766 w 3918585"/>
              <a:gd name="connsiteY23" fmla="*/ 487489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81966 w 3918585"/>
              <a:gd name="connsiteY23" fmla="*/ 482917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68631 w 3918585"/>
              <a:gd name="connsiteY23" fmla="*/ 485584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468631 w 3918585"/>
              <a:gd name="connsiteY23" fmla="*/ 485584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167640 w 3918585"/>
              <a:gd name="connsiteY24" fmla="*/ 5320665 h 5762696"/>
              <a:gd name="connsiteX25" fmla="*/ 0 w 3918585"/>
              <a:gd name="connsiteY25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40996 w 3918585"/>
              <a:gd name="connsiteY24" fmla="*/ 504634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167640 w 3918585"/>
              <a:gd name="connsiteY25" fmla="*/ 5320665 h 5762696"/>
              <a:gd name="connsiteX26" fmla="*/ 0 w 3918585"/>
              <a:gd name="connsiteY26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08611 w 3918585"/>
              <a:gd name="connsiteY25" fmla="*/ 511301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696"/>
              <a:gd name="connsiteX1" fmla="*/ 3806190 w 3918585"/>
              <a:gd name="connsiteY1" fmla="*/ 323850 h 5762696"/>
              <a:gd name="connsiteX2" fmla="*/ 3387090 w 3918585"/>
              <a:gd name="connsiteY2" fmla="*/ 861060 h 5762696"/>
              <a:gd name="connsiteX3" fmla="*/ 3219451 w 3918585"/>
              <a:gd name="connsiteY3" fmla="*/ 960119 h 5762696"/>
              <a:gd name="connsiteX4" fmla="*/ 2948940 w 3918585"/>
              <a:gd name="connsiteY4" fmla="*/ 1146810 h 5762696"/>
              <a:gd name="connsiteX5" fmla="*/ 2756535 w 3918585"/>
              <a:gd name="connsiteY5" fmla="*/ 1487805 h 5762696"/>
              <a:gd name="connsiteX6" fmla="*/ 2586990 w 3918585"/>
              <a:gd name="connsiteY6" fmla="*/ 1775460 h 5762696"/>
              <a:gd name="connsiteX7" fmla="*/ 2537460 w 3918585"/>
              <a:gd name="connsiteY7" fmla="*/ 2103120 h 5762696"/>
              <a:gd name="connsiteX8" fmla="*/ 2634615 w 3918585"/>
              <a:gd name="connsiteY8" fmla="*/ 2299335 h 5762696"/>
              <a:gd name="connsiteX9" fmla="*/ 2468880 w 3918585"/>
              <a:gd name="connsiteY9" fmla="*/ 2592705 h 5762696"/>
              <a:gd name="connsiteX10" fmla="*/ 2139316 w 3918585"/>
              <a:gd name="connsiteY10" fmla="*/ 2867024 h 5762696"/>
              <a:gd name="connsiteX11" fmla="*/ 1994535 w 3918585"/>
              <a:gd name="connsiteY11" fmla="*/ 3038475 h 5762696"/>
              <a:gd name="connsiteX12" fmla="*/ 1487805 w 3918585"/>
              <a:gd name="connsiteY12" fmla="*/ 3179445 h 5762696"/>
              <a:gd name="connsiteX13" fmla="*/ 1398270 w 3918585"/>
              <a:gd name="connsiteY13" fmla="*/ 3289935 h 5762696"/>
              <a:gd name="connsiteX14" fmla="*/ 1323975 w 3918585"/>
              <a:gd name="connsiteY14" fmla="*/ 3497580 h 5762696"/>
              <a:gd name="connsiteX15" fmla="*/ 1219200 w 3918585"/>
              <a:gd name="connsiteY15" fmla="*/ 3689985 h 5762696"/>
              <a:gd name="connsiteX16" fmla="*/ 1061086 w 3918585"/>
              <a:gd name="connsiteY16" fmla="*/ 3773804 h 5762696"/>
              <a:gd name="connsiteX17" fmla="*/ 944880 w 3918585"/>
              <a:gd name="connsiteY17" fmla="*/ 3870960 h 5762696"/>
              <a:gd name="connsiteX18" fmla="*/ 885826 w 3918585"/>
              <a:gd name="connsiteY18" fmla="*/ 4050029 h 5762696"/>
              <a:gd name="connsiteX19" fmla="*/ 838200 w 3918585"/>
              <a:gd name="connsiteY19" fmla="*/ 4299585 h 5762696"/>
              <a:gd name="connsiteX20" fmla="*/ 706756 w 3918585"/>
              <a:gd name="connsiteY20" fmla="*/ 4528184 h 5762696"/>
              <a:gd name="connsiteX21" fmla="*/ 550545 w 3918585"/>
              <a:gd name="connsiteY21" fmla="*/ 4701540 h 5762696"/>
              <a:gd name="connsiteX22" fmla="*/ 440056 w 3918585"/>
              <a:gd name="connsiteY22" fmla="*/ 4821554 h 5762696"/>
              <a:gd name="connsiteX23" fmla="*/ 525781 w 3918585"/>
              <a:gd name="connsiteY23" fmla="*/ 4745354 h 5762696"/>
              <a:gd name="connsiteX24" fmla="*/ 361951 w 3918585"/>
              <a:gd name="connsiteY24" fmla="*/ 5031104 h 5762696"/>
              <a:gd name="connsiteX25" fmla="*/ 327661 w 3918585"/>
              <a:gd name="connsiteY25" fmla="*/ 5120639 h 5762696"/>
              <a:gd name="connsiteX26" fmla="*/ 167640 w 3918585"/>
              <a:gd name="connsiteY26" fmla="*/ 5320665 h 5762696"/>
              <a:gd name="connsiteX27" fmla="*/ 0 w 3918585"/>
              <a:gd name="connsiteY27" fmla="*/ 5762625 h 5762696"/>
              <a:gd name="connsiteX0" fmla="*/ 3918585 w 3918585"/>
              <a:gd name="connsiteY0" fmla="*/ 0 h 5762704"/>
              <a:gd name="connsiteX1" fmla="*/ 3806190 w 3918585"/>
              <a:gd name="connsiteY1" fmla="*/ 323850 h 5762704"/>
              <a:gd name="connsiteX2" fmla="*/ 3387090 w 3918585"/>
              <a:gd name="connsiteY2" fmla="*/ 861060 h 5762704"/>
              <a:gd name="connsiteX3" fmla="*/ 3219451 w 3918585"/>
              <a:gd name="connsiteY3" fmla="*/ 960119 h 5762704"/>
              <a:gd name="connsiteX4" fmla="*/ 2948940 w 3918585"/>
              <a:gd name="connsiteY4" fmla="*/ 1146810 h 5762704"/>
              <a:gd name="connsiteX5" fmla="*/ 2756535 w 3918585"/>
              <a:gd name="connsiteY5" fmla="*/ 1487805 h 5762704"/>
              <a:gd name="connsiteX6" fmla="*/ 2586990 w 3918585"/>
              <a:gd name="connsiteY6" fmla="*/ 1775460 h 5762704"/>
              <a:gd name="connsiteX7" fmla="*/ 2537460 w 3918585"/>
              <a:gd name="connsiteY7" fmla="*/ 2103120 h 5762704"/>
              <a:gd name="connsiteX8" fmla="*/ 2634615 w 3918585"/>
              <a:gd name="connsiteY8" fmla="*/ 2299335 h 5762704"/>
              <a:gd name="connsiteX9" fmla="*/ 2468880 w 3918585"/>
              <a:gd name="connsiteY9" fmla="*/ 2592705 h 5762704"/>
              <a:gd name="connsiteX10" fmla="*/ 2139316 w 3918585"/>
              <a:gd name="connsiteY10" fmla="*/ 2867024 h 5762704"/>
              <a:gd name="connsiteX11" fmla="*/ 1994535 w 3918585"/>
              <a:gd name="connsiteY11" fmla="*/ 3038475 h 5762704"/>
              <a:gd name="connsiteX12" fmla="*/ 1487805 w 3918585"/>
              <a:gd name="connsiteY12" fmla="*/ 3179445 h 5762704"/>
              <a:gd name="connsiteX13" fmla="*/ 1398270 w 3918585"/>
              <a:gd name="connsiteY13" fmla="*/ 3289935 h 5762704"/>
              <a:gd name="connsiteX14" fmla="*/ 1323975 w 3918585"/>
              <a:gd name="connsiteY14" fmla="*/ 3497580 h 5762704"/>
              <a:gd name="connsiteX15" fmla="*/ 1219200 w 3918585"/>
              <a:gd name="connsiteY15" fmla="*/ 3689985 h 5762704"/>
              <a:gd name="connsiteX16" fmla="*/ 1061086 w 3918585"/>
              <a:gd name="connsiteY16" fmla="*/ 3773804 h 5762704"/>
              <a:gd name="connsiteX17" fmla="*/ 944880 w 3918585"/>
              <a:gd name="connsiteY17" fmla="*/ 3870960 h 5762704"/>
              <a:gd name="connsiteX18" fmla="*/ 885826 w 3918585"/>
              <a:gd name="connsiteY18" fmla="*/ 4050029 h 5762704"/>
              <a:gd name="connsiteX19" fmla="*/ 838200 w 3918585"/>
              <a:gd name="connsiteY19" fmla="*/ 4299585 h 5762704"/>
              <a:gd name="connsiteX20" fmla="*/ 706756 w 3918585"/>
              <a:gd name="connsiteY20" fmla="*/ 4528184 h 5762704"/>
              <a:gd name="connsiteX21" fmla="*/ 550545 w 3918585"/>
              <a:gd name="connsiteY21" fmla="*/ 4701540 h 5762704"/>
              <a:gd name="connsiteX22" fmla="*/ 440056 w 3918585"/>
              <a:gd name="connsiteY22" fmla="*/ 4821554 h 5762704"/>
              <a:gd name="connsiteX23" fmla="*/ 525781 w 3918585"/>
              <a:gd name="connsiteY23" fmla="*/ 4745354 h 5762704"/>
              <a:gd name="connsiteX24" fmla="*/ 361951 w 3918585"/>
              <a:gd name="connsiteY24" fmla="*/ 5031104 h 5762704"/>
              <a:gd name="connsiteX25" fmla="*/ 327661 w 3918585"/>
              <a:gd name="connsiteY25" fmla="*/ 5120639 h 5762704"/>
              <a:gd name="connsiteX26" fmla="*/ 182880 w 3918585"/>
              <a:gd name="connsiteY26" fmla="*/ 5349240 h 5762704"/>
              <a:gd name="connsiteX27" fmla="*/ 0 w 3918585"/>
              <a:gd name="connsiteY27" fmla="*/ 5762625 h 5762704"/>
              <a:gd name="connsiteX0" fmla="*/ 3918585 w 3918585"/>
              <a:gd name="connsiteY0" fmla="*/ 0 h 5762704"/>
              <a:gd name="connsiteX1" fmla="*/ 3806190 w 3918585"/>
              <a:gd name="connsiteY1" fmla="*/ 323850 h 5762704"/>
              <a:gd name="connsiteX2" fmla="*/ 3387090 w 3918585"/>
              <a:gd name="connsiteY2" fmla="*/ 861060 h 5762704"/>
              <a:gd name="connsiteX3" fmla="*/ 3219451 w 3918585"/>
              <a:gd name="connsiteY3" fmla="*/ 960119 h 5762704"/>
              <a:gd name="connsiteX4" fmla="*/ 2948940 w 3918585"/>
              <a:gd name="connsiteY4" fmla="*/ 1146810 h 5762704"/>
              <a:gd name="connsiteX5" fmla="*/ 2756535 w 3918585"/>
              <a:gd name="connsiteY5" fmla="*/ 1487805 h 5762704"/>
              <a:gd name="connsiteX6" fmla="*/ 2586990 w 3918585"/>
              <a:gd name="connsiteY6" fmla="*/ 1775460 h 5762704"/>
              <a:gd name="connsiteX7" fmla="*/ 2537460 w 3918585"/>
              <a:gd name="connsiteY7" fmla="*/ 2103120 h 5762704"/>
              <a:gd name="connsiteX8" fmla="*/ 2634615 w 3918585"/>
              <a:gd name="connsiteY8" fmla="*/ 2299335 h 5762704"/>
              <a:gd name="connsiteX9" fmla="*/ 2468880 w 3918585"/>
              <a:gd name="connsiteY9" fmla="*/ 2592705 h 5762704"/>
              <a:gd name="connsiteX10" fmla="*/ 2139316 w 3918585"/>
              <a:gd name="connsiteY10" fmla="*/ 2867024 h 5762704"/>
              <a:gd name="connsiteX11" fmla="*/ 1994535 w 3918585"/>
              <a:gd name="connsiteY11" fmla="*/ 3038475 h 5762704"/>
              <a:gd name="connsiteX12" fmla="*/ 1487805 w 3918585"/>
              <a:gd name="connsiteY12" fmla="*/ 3179445 h 5762704"/>
              <a:gd name="connsiteX13" fmla="*/ 1398270 w 3918585"/>
              <a:gd name="connsiteY13" fmla="*/ 3289935 h 5762704"/>
              <a:gd name="connsiteX14" fmla="*/ 1323975 w 3918585"/>
              <a:gd name="connsiteY14" fmla="*/ 3497580 h 5762704"/>
              <a:gd name="connsiteX15" fmla="*/ 1219200 w 3918585"/>
              <a:gd name="connsiteY15" fmla="*/ 3689985 h 5762704"/>
              <a:gd name="connsiteX16" fmla="*/ 1061086 w 3918585"/>
              <a:gd name="connsiteY16" fmla="*/ 3773804 h 5762704"/>
              <a:gd name="connsiteX17" fmla="*/ 944880 w 3918585"/>
              <a:gd name="connsiteY17" fmla="*/ 3870960 h 5762704"/>
              <a:gd name="connsiteX18" fmla="*/ 885826 w 3918585"/>
              <a:gd name="connsiteY18" fmla="*/ 4050029 h 5762704"/>
              <a:gd name="connsiteX19" fmla="*/ 838200 w 3918585"/>
              <a:gd name="connsiteY19" fmla="*/ 4299585 h 5762704"/>
              <a:gd name="connsiteX20" fmla="*/ 706756 w 3918585"/>
              <a:gd name="connsiteY20" fmla="*/ 4528184 h 5762704"/>
              <a:gd name="connsiteX21" fmla="*/ 550545 w 3918585"/>
              <a:gd name="connsiteY21" fmla="*/ 4701540 h 5762704"/>
              <a:gd name="connsiteX22" fmla="*/ 440056 w 3918585"/>
              <a:gd name="connsiteY22" fmla="*/ 4821554 h 5762704"/>
              <a:gd name="connsiteX23" fmla="*/ 525781 w 3918585"/>
              <a:gd name="connsiteY23" fmla="*/ 4745354 h 5762704"/>
              <a:gd name="connsiteX24" fmla="*/ 361951 w 3918585"/>
              <a:gd name="connsiteY24" fmla="*/ 5031104 h 5762704"/>
              <a:gd name="connsiteX25" fmla="*/ 327661 w 3918585"/>
              <a:gd name="connsiteY25" fmla="*/ 5120639 h 5762704"/>
              <a:gd name="connsiteX26" fmla="*/ 182880 w 3918585"/>
              <a:gd name="connsiteY26" fmla="*/ 5349240 h 5762704"/>
              <a:gd name="connsiteX27" fmla="*/ 0 w 3918585"/>
              <a:gd name="connsiteY27" fmla="*/ 5762625 h 5762704"/>
              <a:gd name="connsiteX0" fmla="*/ 3918585 w 3918585"/>
              <a:gd name="connsiteY0" fmla="*/ 0 h 5762704"/>
              <a:gd name="connsiteX1" fmla="*/ 3806190 w 3918585"/>
              <a:gd name="connsiteY1" fmla="*/ 323850 h 5762704"/>
              <a:gd name="connsiteX2" fmla="*/ 3387090 w 3918585"/>
              <a:gd name="connsiteY2" fmla="*/ 861060 h 5762704"/>
              <a:gd name="connsiteX3" fmla="*/ 3219451 w 3918585"/>
              <a:gd name="connsiteY3" fmla="*/ 960119 h 5762704"/>
              <a:gd name="connsiteX4" fmla="*/ 2948940 w 3918585"/>
              <a:gd name="connsiteY4" fmla="*/ 1146810 h 5762704"/>
              <a:gd name="connsiteX5" fmla="*/ 2756535 w 3918585"/>
              <a:gd name="connsiteY5" fmla="*/ 1487805 h 5762704"/>
              <a:gd name="connsiteX6" fmla="*/ 2586990 w 3918585"/>
              <a:gd name="connsiteY6" fmla="*/ 1775460 h 5762704"/>
              <a:gd name="connsiteX7" fmla="*/ 2537460 w 3918585"/>
              <a:gd name="connsiteY7" fmla="*/ 2103120 h 5762704"/>
              <a:gd name="connsiteX8" fmla="*/ 2634615 w 3918585"/>
              <a:gd name="connsiteY8" fmla="*/ 2299335 h 5762704"/>
              <a:gd name="connsiteX9" fmla="*/ 2468880 w 3918585"/>
              <a:gd name="connsiteY9" fmla="*/ 2592705 h 5762704"/>
              <a:gd name="connsiteX10" fmla="*/ 2139316 w 3918585"/>
              <a:gd name="connsiteY10" fmla="*/ 2867024 h 5762704"/>
              <a:gd name="connsiteX11" fmla="*/ 1994535 w 3918585"/>
              <a:gd name="connsiteY11" fmla="*/ 3038475 h 5762704"/>
              <a:gd name="connsiteX12" fmla="*/ 1487805 w 3918585"/>
              <a:gd name="connsiteY12" fmla="*/ 3179445 h 5762704"/>
              <a:gd name="connsiteX13" fmla="*/ 1398270 w 3918585"/>
              <a:gd name="connsiteY13" fmla="*/ 3289935 h 5762704"/>
              <a:gd name="connsiteX14" fmla="*/ 1323975 w 3918585"/>
              <a:gd name="connsiteY14" fmla="*/ 3497580 h 5762704"/>
              <a:gd name="connsiteX15" fmla="*/ 1219200 w 3918585"/>
              <a:gd name="connsiteY15" fmla="*/ 3689985 h 5762704"/>
              <a:gd name="connsiteX16" fmla="*/ 1061086 w 3918585"/>
              <a:gd name="connsiteY16" fmla="*/ 3773804 h 5762704"/>
              <a:gd name="connsiteX17" fmla="*/ 944880 w 3918585"/>
              <a:gd name="connsiteY17" fmla="*/ 3870960 h 5762704"/>
              <a:gd name="connsiteX18" fmla="*/ 885826 w 3918585"/>
              <a:gd name="connsiteY18" fmla="*/ 4050029 h 5762704"/>
              <a:gd name="connsiteX19" fmla="*/ 838200 w 3918585"/>
              <a:gd name="connsiteY19" fmla="*/ 4299585 h 5762704"/>
              <a:gd name="connsiteX20" fmla="*/ 706756 w 3918585"/>
              <a:gd name="connsiteY20" fmla="*/ 4528184 h 5762704"/>
              <a:gd name="connsiteX21" fmla="*/ 550545 w 3918585"/>
              <a:gd name="connsiteY21" fmla="*/ 4701540 h 5762704"/>
              <a:gd name="connsiteX22" fmla="*/ 440056 w 3918585"/>
              <a:gd name="connsiteY22" fmla="*/ 4821554 h 5762704"/>
              <a:gd name="connsiteX23" fmla="*/ 525781 w 3918585"/>
              <a:gd name="connsiteY23" fmla="*/ 4745354 h 5762704"/>
              <a:gd name="connsiteX24" fmla="*/ 361951 w 3918585"/>
              <a:gd name="connsiteY24" fmla="*/ 5031104 h 5762704"/>
              <a:gd name="connsiteX25" fmla="*/ 327661 w 3918585"/>
              <a:gd name="connsiteY25" fmla="*/ 5120639 h 5762704"/>
              <a:gd name="connsiteX26" fmla="*/ 182880 w 3918585"/>
              <a:gd name="connsiteY26" fmla="*/ 5349240 h 5762704"/>
              <a:gd name="connsiteX27" fmla="*/ 0 w 3918585"/>
              <a:gd name="connsiteY27" fmla="*/ 5762625 h 5762704"/>
              <a:gd name="connsiteX0" fmla="*/ 3918585 w 3918585"/>
              <a:gd name="connsiteY0" fmla="*/ 0 h 5762677"/>
              <a:gd name="connsiteX1" fmla="*/ 3806190 w 3918585"/>
              <a:gd name="connsiteY1" fmla="*/ 323850 h 5762677"/>
              <a:gd name="connsiteX2" fmla="*/ 3387090 w 3918585"/>
              <a:gd name="connsiteY2" fmla="*/ 861060 h 5762677"/>
              <a:gd name="connsiteX3" fmla="*/ 3219451 w 3918585"/>
              <a:gd name="connsiteY3" fmla="*/ 960119 h 5762677"/>
              <a:gd name="connsiteX4" fmla="*/ 2948940 w 3918585"/>
              <a:gd name="connsiteY4" fmla="*/ 1146810 h 5762677"/>
              <a:gd name="connsiteX5" fmla="*/ 2756535 w 3918585"/>
              <a:gd name="connsiteY5" fmla="*/ 1487805 h 5762677"/>
              <a:gd name="connsiteX6" fmla="*/ 2586990 w 3918585"/>
              <a:gd name="connsiteY6" fmla="*/ 1775460 h 5762677"/>
              <a:gd name="connsiteX7" fmla="*/ 2537460 w 3918585"/>
              <a:gd name="connsiteY7" fmla="*/ 2103120 h 5762677"/>
              <a:gd name="connsiteX8" fmla="*/ 2634615 w 3918585"/>
              <a:gd name="connsiteY8" fmla="*/ 2299335 h 5762677"/>
              <a:gd name="connsiteX9" fmla="*/ 2468880 w 3918585"/>
              <a:gd name="connsiteY9" fmla="*/ 2592705 h 5762677"/>
              <a:gd name="connsiteX10" fmla="*/ 2139316 w 3918585"/>
              <a:gd name="connsiteY10" fmla="*/ 2867024 h 5762677"/>
              <a:gd name="connsiteX11" fmla="*/ 1994535 w 3918585"/>
              <a:gd name="connsiteY11" fmla="*/ 3038475 h 5762677"/>
              <a:gd name="connsiteX12" fmla="*/ 1487805 w 3918585"/>
              <a:gd name="connsiteY12" fmla="*/ 3179445 h 5762677"/>
              <a:gd name="connsiteX13" fmla="*/ 1398270 w 3918585"/>
              <a:gd name="connsiteY13" fmla="*/ 3289935 h 5762677"/>
              <a:gd name="connsiteX14" fmla="*/ 1323975 w 3918585"/>
              <a:gd name="connsiteY14" fmla="*/ 3497580 h 5762677"/>
              <a:gd name="connsiteX15" fmla="*/ 1219200 w 3918585"/>
              <a:gd name="connsiteY15" fmla="*/ 3689985 h 5762677"/>
              <a:gd name="connsiteX16" fmla="*/ 1061086 w 3918585"/>
              <a:gd name="connsiteY16" fmla="*/ 3773804 h 5762677"/>
              <a:gd name="connsiteX17" fmla="*/ 944880 w 3918585"/>
              <a:gd name="connsiteY17" fmla="*/ 3870960 h 5762677"/>
              <a:gd name="connsiteX18" fmla="*/ 885826 w 3918585"/>
              <a:gd name="connsiteY18" fmla="*/ 4050029 h 5762677"/>
              <a:gd name="connsiteX19" fmla="*/ 838200 w 3918585"/>
              <a:gd name="connsiteY19" fmla="*/ 4299585 h 5762677"/>
              <a:gd name="connsiteX20" fmla="*/ 706756 w 3918585"/>
              <a:gd name="connsiteY20" fmla="*/ 4528184 h 5762677"/>
              <a:gd name="connsiteX21" fmla="*/ 550545 w 3918585"/>
              <a:gd name="connsiteY21" fmla="*/ 4701540 h 5762677"/>
              <a:gd name="connsiteX22" fmla="*/ 440056 w 3918585"/>
              <a:gd name="connsiteY22" fmla="*/ 4821554 h 5762677"/>
              <a:gd name="connsiteX23" fmla="*/ 525781 w 3918585"/>
              <a:gd name="connsiteY23" fmla="*/ 4745354 h 5762677"/>
              <a:gd name="connsiteX24" fmla="*/ 361951 w 3918585"/>
              <a:gd name="connsiteY24" fmla="*/ 5031104 h 5762677"/>
              <a:gd name="connsiteX25" fmla="*/ 327661 w 3918585"/>
              <a:gd name="connsiteY25" fmla="*/ 5120639 h 5762677"/>
              <a:gd name="connsiteX26" fmla="*/ 182880 w 3918585"/>
              <a:gd name="connsiteY26" fmla="*/ 5349240 h 5762677"/>
              <a:gd name="connsiteX27" fmla="*/ 0 w 3918585"/>
              <a:gd name="connsiteY27" fmla="*/ 5762625 h 5762677"/>
              <a:gd name="connsiteX0" fmla="*/ 3893820 w 3893820"/>
              <a:gd name="connsiteY0" fmla="*/ 0 h 5890298"/>
              <a:gd name="connsiteX1" fmla="*/ 3781425 w 3893820"/>
              <a:gd name="connsiteY1" fmla="*/ 323850 h 5890298"/>
              <a:gd name="connsiteX2" fmla="*/ 3362325 w 3893820"/>
              <a:gd name="connsiteY2" fmla="*/ 861060 h 5890298"/>
              <a:gd name="connsiteX3" fmla="*/ 3194686 w 3893820"/>
              <a:gd name="connsiteY3" fmla="*/ 960119 h 5890298"/>
              <a:gd name="connsiteX4" fmla="*/ 2924175 w 3893820"/>
              <a:gd name="connsiteY4" fmla="*/ 1146810 h 5890298"/>
              <a:gd name="connsiteX5" fmla="*/ 2731770 w 3893820"/>
              <a:gd name="connsiteY5" fmla="*/ 1487805 h 5890298"/>
              <a:gd name="connsiteX6" fmla="*/ 2562225 w 3893820"/>
              <a:gd name="connsiteY6" fmla="*/ 1775460 h 5890298"/>
              <a:gd name="connsiteX7" fmla="*/ 2512695 w 3893820"/>
              <a:gd name="connsiteY7" fmla="*/ 2103120 h 5890298"/>
              <a:gd name="connsiteX8" fmla="*/ 2609850 w 3893820"/>
              <a:gd name="connsiteY8" fmla="*/ 2299335 h 5890298"/>
              <a:gd name="connsiteX9" fmla="*/ 2444115 w 3893820"/>
              <a:gd name="connsiteY9" fmla="*/ 2592705 h 5890298"/>
              <a:gd name="connsiteX10" fmla="*/ 2114551 w 3893820"/>
              <a:gd name="connsiteY10" fmla="*/ 2867024 h 5890298"/>
              <a:gd name="connsiteX11" fmla="*/ 1969770 w 3893820"/>
              <a:gd name="connsiteY11" fmla="*/ 3038475 h 5890298"/>
              <a:gd name="connsiteX12" fmla="*/ 1463040 w 3893820"/>
              <a:gd name="connsiteY12" fmla="*/ 3179445 h 5890298"/>
              <a:gd name="connsiteX13" fmla="*/ 1373505 w 3893820"/>
              <a:gd name="connsiteY13" fmla="*/ 3289935 h 5890298"/>
              <a:gd name="connsiteX14" fmla="*/ 1299210 w 3893820"/>
              <a:gd name="connsiteY14" fmla="*/ 3497580 h 5890298"/>
              <a:gd name="connsiteX15" fmla="*/ 1194435 w 3893820"/>
              <a:gd name="connsiteY15" fmla="*/ 3689985 h 5890298"/>
              <a:gd name="connsiteX16" fmla="*/ 1036321 w 3893820"/>
              <a:gd name="connsiteY16" fmla="*/ 3773804 h 5890298"/>
              <a:gd name="connsiteX17" fmla="*/ 920115 w 3893820"/>
              <a:gd name="connsiteY17" fmla="*/ 3870960 h 5890298"/>
              <a:gd name="connsiteX18" fmla="*/ 861061 w 3893820"/>
              <a:gd name="connsiteY18" fmla="*/ 4050029 h 5890298"/>
              <a:gd name="connsiteX19" fmla="*/ 813435 w 3893820"/>
              <a:gd name="connsiteY19" fmla="*/ 4299585 h 5890298"/>
              <a:gd name="connsiteX20" fmla="*/ 681991 w 3893820"/>
              <a:gd name="connsiteY20" fmla="*/ 4528184 h 5890298"/>
              <a:gd name="connsiteX21" fmla="*/ 525780 w 3893820"/>
              <a:gd name="connsiteY21" fmla="*/ 4701540 h 5890298"/>
              <a:gd name="connsiteX22" fmla="*/ 415291 w 3893820"/>
              <a:gd name="connsiteY22" fmla="*/ 4821554 h 5890298"/>
              <a:gd name="connsiteX23" fmla="*/ 501016 w 3893820"/>
              <a:gd name="connsiteY23" fmla="*/ 4745354 h 5890298"/>
              <a:gd name="connsiteX24" fmla="*/ 337186 w 3893820"/>
              <a:gd name="connsiteY24" fmla="*/ 5031104 h 5890298"/>
              <a:gd name="connsiteX25" fmla="*/ 302896 w 3893820"/>
              <a:gd name="connsiteY25" fmla="*/ 5120639 h 5890298"/>
              <a:gd name="connsiteX26" fmla="*/ 158115 w 3893820"/>
              <a:gd name="connsiteY26" fmla="*/ 5349240 h 5890298"/>
              <a:gd name="connsiteX27" fmla="*/ 0 w 3893820"/>
              <a:gd name="connsiteY27" fmla="*/ 5890260 h 5890298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0 w 3893820"/>
              <a:gd name="connsiteY27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85725 w 3893820"/>
              <a:gd name="connsiteY27" fmla="*/ 552640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  <a:gd name="connsiteX0" fmla="*/ 3893820 w 3893820"/>
              <a:gd name="connsiteY0" fmla="*/ 0 h 5890260"/>
              <a:gd name="connsiteX1" fmla="*/ 3781425 w 3893820"/>
              <a:gd name="connsiteY1" fmla="*/ 323850 h 5890260"/>
              <a:gd name="connsiteX2" fmla="*/ 3362325 w 3893820"/>
              <a:gd name="connsiteY2" fmla="*/ 861060 h 5890260"/>
              <a:gd name="connsiteX3" fmla="*/ 3194686 w 3893820"/>
              <a:gd name="connsiteY3" fmla="*/ 960119 h 5890260"/>
              <a:gd name="connsiteX4" fmla="*/ 2924175 w 3893820"/>
              <a:gd name="connsiteY4" fmla="*/ 1146810 h 5890260"/>
              <a:gd name="connsiteX5" fmla="*/ 2731770 w 3893820"/>
              <a:gd name="connsiteY5" fmla="*/ 1487805 h 5890260"/>
              <a:gd name="connsiteX6" fmla="*/ 2562225 w 3893820"/>
              <a:gd name="connsiteY6" fmla="*/ 1775460 h 5890260"/>
              <a:gd name="connsiteX7" fmla="*/ 2512695 w 3893820"/>
              <a:gd name="connsiteY7" fmla="*/ 2103120 h 5890260"/>
              <a:gd name="connsiteX8" fmla="*/ 2609850 w 3893820"/>
              <a:gd name="connsiteY8" fmla="*/ 2299335 h 5890260"/>
              <a:gd name="connsiteX9" fmla="*/ 2444115 w 3893820"/>
              <a:gd name="connsiteY9" fmla="*/ 2592705 h 5890260"/>
              <a:gd name="connsiteX10" fmla="*/ 2114551 w 3893820"/>
              <a:gd name="connsiteY10" fmla="*/ 2867024 h 5890260"/>
              <a:gd name="connsiteX11" fmla="*/ 1969770 w 3893820"/>
              <a:gd name="connsiteY11" fmla="*/ 3038475 h 5890260"/>
              <a:gd name="connsiteX12" fmla="*/ 1463040 w 3893820"/>
              <a:gd name="connsiteY12" fmla="*/ 3179445 h 5890260"/>
              <a:gd name="connsiteX13" fmla="*/ 1373505 w 3893820"/>
              <a:gd name="connsiteY13" fmla="*/ 3289935 h 5890260"/>
              <a:gd name="connsiteX14" fmla="*/ 1299210 w 3893820"/>
              <a:gd name="connsiteY14" fmla="*/ 3497580 h 5890260"/>
              <a:gd name="connsiteX15" fmla="*/ 1194435 w 3893820"/>
              <a:gd name="connsiteY15" fmla="*/ 3689985 h 5890260"/>
              <a:gd name="connsiteX16" fmla="*/ 1036321 w 3893820"/>
              <a:gd name="connsiteY16" fmla="*/ 3773804 h 5890260"/>
              <a:gd name="connsiteX17" fmla="*/ 920115 w 3893820"/>
              <a:gd name="connsiteY17" fmla="*/ 3870960 h 5890260"/>
              <a:gd name="connsiteX18" fmla="*/ 861061 w 3893820"/>
              <a:gd name="connsiteY18" fmla="*/ 4050029 h 5890260"/>
              <a:gd name="connsiteX19" fmla="*/ 813435 w 3893820"/>
              <a:gd name="connsiteY19" fmla="*/ 4299585 h 5890260"/>
              <a:gd name="connsiteX20" fmla="*/ 681991 w 3893820"/>
              <a:gd name="connsiteY20" fmla="*/ 4528184 h 5890260"/>
              <a:gd name="connsiteX21" fmla="*/ 525780 w 3893820"/>
              <a:gd name="connsiteY21" fmla="*/ 4701540 h 5890260"/>
              <a:gd name="connsiteX22" fmla="*/ 415291 w 3893820"/>
              <a:gd name="connsiteY22" fmla="*/ 4821554 h 5890260"/>
              <a:gd name="connsiteX23" fmla="*/ 501016 w 3893820"/>
              <a:gd name="connsiteY23" fmla="*/ 4745354 h 5890260"/>
              <a:gd name="connsiteX24" fmla="*/ 337186 w 3893820"/>
              <a:gd name="connsiteY24" fmla="*/ 5031104 h 5890260"/>
              <a:gd name="connsiteX25" fmla="*/ 302896 w 3893820"/>
              <a:gd name="connsiteY25" fmla="*/ 5120639 h 5890260"/>
              <a:gd name="connsiteX26" fmla="*/ 158115 w 3893820"/>
              <a:gd name="connsiteY26" fmla="*/ 5349240 h 5890260"/>
              <a:gd name="connsiteX27" fmla="*/ 60960 w 3893820"/>
              <a:gd name="connsiteY27" fmla="*/ 5575934 h 5890260"/>
              <a:gd name="connsiteX28" fmla="*/ 0 w 3893820"/>
              <a:gd name="connsiteY28" fmla="*/ 5890260 h 58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93820" h="5890260">
                <a:moveTo>
                  <a:pt x="3893820" y="0"/>
                </a:moveTo>
                <a:cubicBezTo>
                  <a:pt x="3860800" y="168910"/>
                  <a:pt x="3827780" y="114935"/>
                  <a:pt x="3781425" y="323850"/>
                </a:cubicBezTo>
                <a:cubicBezTo>
                  <a:pt x="3588385" y="805180"/>
                  <a:pt x="3511233" y="771843"/>
                  <a:pt x="3362325" y="861060"/>
                </a:cubicBezTo>
                <a:cubicBezTo>
                  <a:pt x="3285808" y="912812"/>
                  <a:pt x="3267076" y="886777"/>
                  <a:pt x="3194686" y="960119"/>
                </a:cubicBezTo>
                <a:cubicBezTo>
                  <a:pt x="3082291" y="974406"/>
                  <a:pt x="2980690" y="1041717"/>
                  <a:pt x="2924175" y="1146810"/>
                </a:cubicBezTo>
                <a:cubicBezTo>
                  <a:pt x="2703830" y="1366203"/>
                  <a:pt x="2750185" y="1287463"/>
                  <a:pt x="2731770" y="1487805"/>
                </a:cubicBezTo>
                <a:cubicBezTo>
                  <a:pt x="2679065" y="1629092"/>
                  <a:pt x="2597467" y="1607820"/>
                  <a:pt x="2562225" y="1775460"/>
                </a:cubicBezTo>
                <a:cubicBezTo>
                  <a:pt x="2519363" y="1924050"/>
                  <a:pt x="2564765" y="2029143"/>
                  <a:pt x="2512695" y="2103120"/>
                </a:cubicBezTo>
                <a:cubicBezTo>
                  <a:pt x="2597785" y="2142808"/>
                  <a:pt x="2621280" y="2217738"/>
                  <a:pt x="2609850" y="2299335"/>
                </a:cubicBezTo>
                <a:cubicBezTo>
                  <a:pt x="2592705" y="2417127"/>
                  <a:pt x="2502217" y="2435225"/>
                  <a:pt x="2444115" y="2592705"/>
                </a:cubicBezTo>
                <a:cubicBezTo>
                  <a:pt x="2331403" y="2684462"/>
                  <a:pt x="2350771" y="2777489"/>
                  <a:pt x="2114551" y="2867024"/>
                </a:cubicBezTo>
                <a:cubicBezTo>
                  <a:pt x="2070736" y="2947034"/>
                  <a:pt x="2079308" y="2868930"/>
                  <a:pt x="1969770" y="3038475"/>
                </a:cubicBezTo>
                <a:cubicBezTo>
                  <a:pt x="1862137" y="3051810"/>
                  <a:pt x="1826578" y="3152140"/>
                  <a:pt x="1463040" y="3179445"/>
                </a:cubicBezTo>
                <a:cubicBezTo>
                  <a:pt x="1423353" y="3267710"/>
                  <a:pt x="1429067" y="3253105"/>
                  <a:pt x="1373505" y="3289935"/>
                </a:cubicBezTo>
                <a:cubicBezTo>
                  <a:pt x="1346518" y="3349625"/>
                  <a:pt x="1353820" y="3455670"/>
                  <a:pt x="1299210" y="3497580"/>
                </a:cubicBezTo>
                <a:cubicBezTo>
                  <a:pt x="1271270" y="3640455"/>
                  <a:pt x="1240472" y="3671570"/>
                  <a:pt x="1194435" y="3689985"/>
                </a:cubicBezTo>
                <a:cubicBezTo>
                  <a:pt x="1128713" y="3731895"/>
                  <a:pt x="1099186" y="3766502"/>
                  <a:pt x="1036321" y="3773804"/>
                </a:cubicBezTo>
                <a:cubicBezTo>
                  <a:pt x="977266" y="3857306"/>
                  <a:pt x="951548" y="3825240"/>
                  <a:pt x="920115" y="3870960"/>
                </a:cubicBezTo>
                <a:cubicBezTo>
                  <a:pt x="893445" y="3923982"/>
                  <a:pt x="945516" y="3950017"/>
                  <a:pt x="861061" y="4050029"/>
                </a:cubicBezTo>
                <a:cubicBezTo>
                  <a:pt x="847091" y="4178617"/>
                  <a:pt x="781368" y="4173537"/>
                  <a:pt x="813435" y="4299585"/>
                </a:cubicBezTo>
                <a:cubicBezTo>
                  <a:pt x="797243" y="4459287"/>
                  <a:pt x="751206" y="4470082"/>
                  <a:pt x="681991" y="4528184"/>
                </a:cubicBezTo>
                <a:cubicBezTo>
                  <a:pt x="631826" y="4597716"/>
                  <a:pt x="615633" y="4569460"/>
                  <a:pt x="525780" y="4701540"/>
                </a:cubicBezTo>
                <a:cubicBezTo>
                  <a:pt x="432118" y="4756785"/>
                  <a:pt x="433389" y="4746942"/>
                  <a:pt x="415291" y="4821554"/>
                </a:cubicBezTo>
                <a:cubicBezTo>
                  <a:pt x="391161" y="4850446"/>
                  <a:pt x="458789" y="4745989"/>
                  <a:pt x="501016" y="4745354"/>
                </a:cubicBezTo>
                <a:cubicBezTo>
                  <a:pt x="400686" y="4899024"/>
                  <a:pt x="406401" y="4950459"/>
                  <a:pt x="337186" y="5031104"/>
                </a:cubicBezTo>
                <a:cubicBezTo>
                  <a:pt x="348616" y="5075236"/>
                  <a:pt x="363856" y="5091429"/>
                  <a:pt x="302896" y="5120639"/>
                </a:cubicBezTo>
                <a:cubicBezTo>
                  <a:pt x="270511" y="5168899"/>
                  <a:pt x="243840" y="5362892"/>
                  <a:pt x="158115" y="5349240"/>
                </a:cubicBezTo>
                <a:cubicBezTo>
                  <a:pt x="95250" y="5397817"/>
                  <a:pt x="87312" y="5485764"/>
                  <a:pt x="60960" y="5575934"/>
                </a:cubicBezTo>
                <a:cubicBezTo>
                  <a:pt x="53658" y="5759449"/>
                  <a:pt x="31433" y="5846762"/>
                  <a:pt x="0" y="58902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que 40">
            <a:extLst>
              <a:ext uri="{FF2B5EF4-FFF2-40B4-BE49-F238E27FC236}">
                <a16:creationId xmlns:a16="http://schemas.microsoft.com/office/drawing/2014/main" id="{F1F43B9F-9EDD-4F2A-9A52-29E1118126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01" grpId="0" animBg="1"/>
      <p:bldP spid="28" grpId="0"/>
      <p:bldP spid="30" grpId="0" animBg="1"/>
      <p:bldP spid="31" grpId="0" animBg="1"/>
      <p:bldP spid="34" grpId="0" animBg="1"/>
      <p:bldP spid="3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6B27CF5A-A756-4936-97D6-1AE28230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6646888" y="432075"/>
            <a:ext cx="5595912" cy="642299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AD6AE6F4-87B6-412F-9080-3F4B63A0F3B8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Essaouira’s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160393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B831A7F1-5299-4681-99CD-BFBCB170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371" y="2279688"/>
            <a:ext cx="404629" cy="620043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00DD6A8-61FF-45C6-AF5C-E69D0FEADF58}"/>
              </a:ext>
            </a:extLst>
          </p:cNvPr>
          <p:cNvSpPr/>
          <p:nvPr/>
        </p:nvSpPr>
        <p:spPr>
          <a:xfrm>
            <a:off x="9118443" y="2973247"/>
            <a:ext cx="90488" cy="90488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97C47D9-8608-4D43-A11E-343E9B322CBA}"/>
              </a:ext>
            </a:extLst>
          </p:cNvPr>
          <p:cNvSpPr txBox="1"/>
          <p:nvPr/>
        </p:nvSpPr>
        <p:spPr>
          <a:xfrm>
            <a:off x="5742687" y="1511699"/>
            <a:ext cx="3175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Other</a:t>
            </a: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Assets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F6C287-725D-43C1-AB63-E313D7E049B4}"/>
              </a:ext>
            </a:extLst>
          </p:cNvPr>
          <p:cNvGrpSpPr/>
          <p:nvPr/>
        </p:nvGrpSpPr>
        <p:grpSpPr>
          <a:xfrm>
            <a:off x="2106796" y="1598187"/>
            <a:ext cx="4655423" cy="1591885"/>
            <a:chOff x="1090838" y="1969869"/>
            <a:chExt cx="4655423" cy="159188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EE192FC1-9BCC-45D3-8859-AE2ED67DE58C}"/>
                </a:ext>
              </a:extLst>
            </p:cNvPr>
            <p:cNvGrpSpPr/>
            <p:nvPr/>
          </p:nvGrpSpPr>
          <p:grpSpPr>
            <a:xfrm>
              <a:off x="1441675" y="1969869"/>
              <a:ext cx="4304586" cy="1591885"/>
              <a:chOff x="589802" y="2365412"/>
              <a:chExt cx="4304586" cy="1591885"/>
            </a:xfrm>
          </p:grpSpPr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3FC4E39-3C1C-48E2-8B3F-DA14E37CA61B}"/>
                  </a:ext>
                </a:extLst>
              </p:cNvPr>
              <p:cNvGrpSpPr/>
              <p:nvPr/>
            </p:nvGrpSpPr>
            <p:grpSpPr>
              <a:xfrm>
                <a:off x="662670" y="2365412"/>
                <a:ext cx="4231718" cy="1591885"/>
                <a:chOff x="6783660" y="4671475"/>
                <a:chExt cx="2465458" cy="1591885"/>
              </a:xfrm>
            </p:grpSpPr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CA164B05-DE64-48C2-BFC1-09F8A9E63033}"/>
                    </a:ext>
                  </a:extLst>
                </p:cNvPr>
                <p:cNvGrpSpPr/>
                <p:nvPr/>
              </p:nvGrpSpPr>
              <p:grpSpPr>
                <a:xfrm>
                  <a:off x="6783660" y="4671475"/>
                  <a:ext cx="1711086" cy="1591885"/>
                  <a:chOff x="10305781" y="1409950"/>
                  <a:chExt cx="1857702" cy="1155077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55C3587-7E75-4A47-83CA-161FB78478E9}"/>
                      </a:ext>
                    </a:extLst>
                  </p:cNvPr>
                  <p:cNvSpPr/>
                  <p:nvPr/>
                </p:nvSpPr>
                <p:spPr>
                  <a:xfrm>
                    <a:off x="10305781" y="1409950"/>
                    <a:ext cx="1857702" cy="10677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3E7C0F14-0382-44CA-9D68-A0007E42AD13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21688"/>
                    <a:ext cx="1854544" cy="43339"/>
                  </a:xfrm>
                  <a:prstGeom prst="rect">
                    <a:avLst/>
                  </a:prstGeom>
                  <a:solidFill>
                    <a:srgbClr val="D607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A82D1CED-C275-4048-A077-FD9542ABE2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5784" y="2471023"/>
                    <a:ext cx="1857698" cy="0"/>
                  </a:xfrm>
                  <a:prstGeom prst="line">
                    <a:avLst/>
                  </a:prstGeom>
                  <a:ln w="3175">
                    <a:solidFill>
                      <a:srgbClr val="FF2A33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9DC4CD19-C6DE-4B51-B1CA-07A2806DEA5B}"/>
                      </a:ext>
                    </a:extLst>
                  </p:cNvPr>
                  <p:cNvSpPr txBox="1"/>
                  <p:nvPr/>
                </p:nvSpPr>
                <p:spPr>
                  <a:xfrm>
                    <a:off x="11173043" y="1763671"/>
                    <a:ext cx="990439" cy="6699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An International Airport </a:t>
                    </a:r>
                  </a:p>
                </p:txBody>
              </p:sp>
            </p:grp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B9EB1AA7-96DE-4C59-B90A-05BAE82B38F5}"/>
                    </a:ext>
                  </a:extLst>
                </p:cNvPr>
                <p:cNvSpPr txBox="1"/>
                <p:nvPr/>
              </p:nvSpPr>
              <p:spPr>
                <a:xfrm>
                  <a:off x="7813932" y="5670881"/>
                  <a:ext cx="14351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68" name="Graphique 67">
                <a:extLst>
                  <a:ext uri="{FF2B5EF4-FFF2-40B4-BE49-F238E27FC236}">
                    <a16:creationId xmlns:a16="http://schemas.microsoft.com/office/drawing/2014/main" id="{C445106E-9B1B-465A-8065-6E8A4660E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9802" y="2500771"/>
                <a:ext cx="1565823" cy="1396798"/>
              </a:xfrm>
              <a:prstGeom prst="rect">
                <a:avLst/>
              </a:prstGeom>
            </p:spPr>
          </p:pic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A22481-B129-4A6F-B398-84C99B4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90838" y="2055647"/>
              <a:ext cx="600075" cy="619125"/>
            </a:xfrm>
            <a:prstGeom prst="rect">
              <a:avLst/>
            </a:prstGeom>
          </p:spPr>
        </p:pic>
      </p:grpSp>
      <p:grpSp>
        <p:nvGrpSpPr>
          <p:cNvPr id="3" name="Groupe 2" hidden="1">
            <a:extLst>
              <a:ext uri="{FF2B5EF4-FFF2-40B4-BE49-F238E27FC236}">
                <a16:creationId xmlns:a16="http://schemas.microsoft.com/office/drawing/2014/main" id="{3C32991D-20C3-4271-9734-9BEEBE74B3D9}"/>
              </a:ext>
            </a:extLst>
          </p:cNvPr>
          <p:cNvGrpSpPr/>
          <p:nvPr/>
        </p:nvGrpSpPr>
        <p:grpSpPr>
          <a:xfrm>
            <a:off x="9066496" y="1600728"/>
            <a:ext cx="1729806" cy="2235318"/>
            <a:chOff x="9063434" y="1598615"/>
            <a:chExt cx="1729806" cy="2235318"/>
          </a:xfrm>
        </p:grpSpPr>
        <p:pic>
          <p:nvPicPr>
            <p:cNvPr id="111" name="Graphique 110">
              <a:extLst>
                <a:ext uri="{FF2B5EF4-FFF2-40B4-BE49-F238E27FC236}">
                  <a16:creationId xmlns:a16="http://schemas.microsoft.com/office/drawing/2014/main" id="{F9A08512-7FBB-4211-ACF7-80E25C55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790785" flipV="1">
              <a:off x="9878407" y="2444549"/>
              <a:ext cx="770638" cy="1059029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F8EA662-4EF7-4E40-A299-CBE6DB3A2235}"/>
                </a:ext>
              </a:extLst>
            </p:cNvPr>
            <p:cNvGrpSpPr/>
            <p:nvPr/>
          </p:nvGrpSpPr>
          <p:grpSpPr>
            <a:xfrm>
              <a:off x="9063434" y="1598615"/>
              <a:ext cx="1535022" cy="2235318"/>
              <a:chOff x="9063434" y="1598615"/>
              <a:chExt cx="1535022" cy="2235318"/>
            </a:xfrm>
          </p:grpSpPr>
          <p:pic>
            <p:nvPicPr>
              <p:cNvPr id="110" name="Graphique 109">
                <a:extLst>
                  <a:ext uri="{FF2B5EF4-FFF2-40B4-BE49-F238E27FC236}">
                    <a16:creationId xmlns:a16="http://schemas.microsoft.com/office/drawing/2014/main" id="{FBDE0270-E984-4CEC-AFB1-C980887C2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234452" flipV="1">
                <a:off x="9513073" y="1598615"/>
                <a:ext cx="1085383" cy="1491561"/>
              </a:xfrm>
              <a:prstGeom prst="rect">
                <a:avLst/>
              </a:prstGeom>
            </p:spPr>
          </p:pic>
          <p:pic>
            <p:nvPicPr>
              <p:cNvPr id="112" name="Graphique 111">
                <a:extLst>
                  <a:ext uri="{FF2B5EF4-FFF2-40B4-BE49-F238E27FC236}">
                    <a16:creationId xmlns:a16="http://schemas.microsoft.com/office/drawing/2014/main" id="{D3E4C2DC-FA11-416F-B3CC-CCF31D508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0036507">
                <a:off x="9518111" y="2986305"/>
                <a:ext cx="616804" cy="847628"/>
              </a:xfrm>
              <a:prstGeom prst="rect">
                <a:avLst/>
              </a:prstGeom>
            </p:spPr>
          </p:pic>
          <p:pic>
            <p:nvPicPr>
              <p:cNvPr id="69" name="Graphique 68">
                <a:extLst>
                  <a:ext uri="{FF2B5EF4-FFF2-40B4-BE49-F238E27FC236}">
                    <a16:creationId xmlns:a16="http://schemas.microsoft.com/office/drawing/2014/main" id="{FA97E57E-6FC4-432B-B721-F801C2F69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4277048" flipH="1" flipV="1">
                <a:off x="9152167" y="2803892"/>
                <a:ext cx="474225" cy="651692"/>
              </a:xfrm>
              <a:prstGeom prst="rect">
                <a:avLst/>
              </a:prstGeom>
            </p:spPr>
          </p:pic>
        </p:grp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65C0C7AF-DF31-46D4-9902-A309FDC8EF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70230" y="4419650"/>
            <a:ext cx="2127569" cy="1846848"/>
          </a:xfrm>
          <a:prstGeom prst="rect">
            <a:avLst/>
          </a:prstGeom>
        </p:spPr>
      </p:pic>
      <p:grpSp>
        <p:nvGrpSpPr>
          <p:cNvPr id="81" name="Groupe 80">
            <a:extLst>
              <a:ext uri="{FF2B5EF4-FFF2-40B4-BE49-F238E27FC236}">
                <a16:creationId xmlns:a16="http://schemas.microsoft.com/office/drawing/2014/main" id="{486A9410-650B-4727-A883-5CA65FF18881}"/>
              </a:ext>
            </a:extLst>
          </p:cNvPr>
          <p:cNvGrpSpPr/>
          <p:nvPr/>
        </p:nvGrpSpPr>
        <p:grpSpPr>
          <a:xfrm>
            <a:off x="4801420" y="3802448"/>
            <a:ext cx="2507761" cy="806090"/>
            <a:chOff x="1469534" y="4599999"/>
            <a:chExt cx="2507761" cy="806090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DFD5E036-A2D8-4525-A57C-229962B56397}"/>
                </a:ext>
              </a:extLst>
            </p:cNvPr>
            <p:cNvGrpSpPr/>
            <p:nvPr/>
          </p:nvGrpSpPr>
          <p:grpSpPr>
            <a:xfrm>
              <a:off x="1469534" y="4599999"/>
              <a:ext cx="2507761" cy="806090"/>
              <a:chOff x="10305778" y="1409950"/>
              <a:chExt cx="2323076" cy="1176060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0F37B68-B6CE-4E97-B93E-226CAE111A9E}"/>
                  </a:ext>
                </a:extLst>
              </p:cNvPr>
              <p:cNvSpPr/>
              <p:nvPr/>
            </p:nvSpPr>
            <p:spPr>
              <a:xfrm>
                <a:off x="10305778" y="1409950"/>
                <a:ext cx="2321997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22BE796-2372-46C0-BCD3-55D1B2B31902}"/>
                  </a:ext>
                </a:extLst>
              </p:cNvPr>
              <p:cNvSpPr/>
              <p:nvPr/>
            </p:nvSpPr>
            <p:spPr>
              <a:xfrm>
                <a:off x="10308937" y="2519307"/>
                <a:ext cx="2319917" cy="66703"/>
              </a:xfrm>
              <a:prstGeom prst="rect">
                <a:avLst/>
              </a:prstGeom>
              <a:solidFill>
                <a:srgbClr val="0072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BA072DC9-49FE-4ADC-8346-B64E8402E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321986" cy="0"/>
              </a:xfrm>
              <a:prstGeom prst="line">
                <a:avLst/>
              </a:prstGeom>
              <a:ln w="3175">
                <a:solidFill>
                  <a:srgbClr val="00723E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E4CD1F31-86FD-40F8-863A-B8B51A5E21A3}"/>
                  </a:ext>
                </a:extLst>
              </p:cNvPr>
              <p:cNvSpPr txBox="1"/>
              <p:nvPr/>
            </p:nvSpPr>
            <p:spPr>
              <a:xfrm>
                <a:off x="11087296" y="1693343"/>
                <a:ext cx="1493422" cy="53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339933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Eco Lodges</a:t>
                </a:r>
                <a:endParaRPr lang="en-US" dirty="0">
                  <a:solidFill>
                    <a:srgbClr val="339933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92CB6FA5-0B7E-4FF4-83BC-35692D8A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70891" y="4641508"/>
              <a:ext cx="676275" cy="619125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EDEBBD-2CA1-433D-8DA3-FC0397CDB2B1}"/>
              </a:ext>
            </a:extLst>
          </p:cNvPr>
          <p:cNvGrpSpPr/>
          <p:nvPr/>
        </p:nvGrpSpPr>
        <p:grpSpPr>
          <a:xfrm>
            <a:off x="6272893" y="5190271"/>
            <a:ext cx="3081838" cy="945770"/>
            <a:chOff x="6809013" y="5040613"/>
            <a:chExt cx="3081838" cy="945770"/>
          </a:xfrm>
        </p:grpSpPr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B1B825E7-09E4-4490-8BCE-AD40C3CDED90}"/>
                </a:ext>
              </a:extLst>
            </p:cNvPr>
            <p:cNvGrpSpPr/>
            <p:nvPr/>
          </p:nvGrpSpPr>
          <p:grpSpPr>
            <a:xfrm>
              <a:off x="6809013" y="5040613"/>
              <a:ext cx="3081838" cy="945770"/>
              <a:chOff x="4635591" y="5218970"/>
              <a:chExt cx="3081838" cy="945770"/>
            </a:xfrm>
          </p:grpSpPr>
          <p:grpSp>
            <p:nvGrpSpPr>
              <p:cNvPr id="127" name="Groupe 126">
                <a:extLst>
                  <a:ext uri="{FF2B5EF4-FFF2-40B4-BE49-F238E27FC236}">
                    <a16:creationId xmlns:a16="http://schemas.microsoft.com/office/drawing/2014/main" id="{7735DA9B-8D51-4B83-8B66-918D88D5CC7D}"/>
                  </a:ext>
                </a:extLst>
              </p:cNvPr>
              <p:cNvGrpSpPr/>
              <p:nvPr/>
            </p:nvGrpSpPr>
            <p:grpSpPr>
              <a:xfrm>
                <a:off x="4635591" y="5218970"/>
                <a:ext cx="3081838" cy="945770"/>
                <a:chOff x="10305779" y="1185178"/>
                <a:chExt cx="2854874" cy="1379849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61D514A8-6960-40AF-9AF9-4CAFFE31B9C4}"/>
                    </a:ext>
                  </a:extLst>
                </p:cNvPr>
                <p:cNvSpPr/>
                <p:nvPr/>
              </p:nvSpPr>
              <p:spPr>
                <a:xfrm>
                  <a:off x="10305779" y="1185178"/>
                  <a:ext cx="2854867" cy="129257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066E0DC-7339-4622-9BD5-D2C5E432CFEF}"/>
                    </a:ext>
                  </a:extLst>
                </p:cNvPr>
                <p:cNvSpPr/>
                <p:nvPr/>
              </p:nvSpPr>
              <p:spPr>
                <a:xfrm>
                  <a:off x="10308935" y="2519307"/>
                  <a:ext cx="2851542" cy="45720"/>
                </a:xfrm>
                <a:prstGeom prst="rect">
                  <a:avLst/>
                </a:prstGeom>
                <a:solidFill>
                  <a:srgbClr val="FF25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3EF9AD14-1326-45F7-81D6-4BFA3EC54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79" y="2477747"/>
                  <a:ext cx="2854874" cy="0"/>
                </a:xfrm>
                <a:prstGeom prst="line">
                  <a:avLst/>
                </a:prstGeom>
                <a:ln w="3175">
                  <a:solidFill>
                    <a:srgbClr val="FF250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3" name="Graphique 132">
                <a:extLst>
                  <a:ext uri="{FF2B5EF4-FFF2-40B4-BE49-F238E27FC236}">
                    <a16:creationId xmlns:a16="http://schemas.microsoft.com/office/drawing/2014/main" id="{751846F9-4B17-4E17-A5DB-0A06939F6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703323" y="5384419"/>
                <a:ext cx="600075" cy="619125"/>
              </a:xfrm>
              <a:prstGeom prst="rect">
                <a:avLst/>
              </a:prstGeom>
            </p:spPr>
          </p:pic>
        </p:grpSp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BBDA0221-7E75-4900-86C4-40630465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095" y="5169631"/>
              <a:ext cx="614516" cy="614516"/>
            </a:xfrm>
            <a:prstGeom prst="rect">
              <a:avLst/>
            </a:prstGeom>
            <a:effectLst/>
          </p:spPr>
        </p:pic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6B73B245-17CE-4EEB-A391-A20E8C4C2E0C}"/>
                </a:ext>
              </a:extLst>
            </p:cNvPr>
            <p:cNvSpPr txBox="1"/>
            <p:nvPr/>
          </p:nvSpPr>
          <p:spPr>
            <a:xfrm>
              <a:off x="7507348" y="5193416"/>
              <a:ext cx="1507137" cy="6001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Tourism</a:t>
              </a:r>
            </a:p>
            <a:p>
              <a:r>
                <a:rPr lang="en-US" sz="11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For Sustainable Development Goals 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CE6D444-F318-47F7-9647-99BED86E85E4}"/>
              </a:ext>
            </a:extLst>
          </p:cNvPr>
          <p:cNvGrpSpPr/>
          <p:nvPr/>
        </p:nvGrpSpPr>
        <p:grpSpPr>
          <a:xfrm>
            <a:off x="8124272" y="3274974"/>
            <a:ext cx="2414011" cy="1583048"/>
            <a:chOff x="8361375" y="3009002"/>
            <a:chExt cx="2414011" cy="1583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B46B5F9-2207-4B05-92F5-8E886B91FC7F}"/>
                </a:ext>
              </a:extLst>
            </p:cNvPr>
            <p:cNvSpPr/>
            <p:nvPr/>
          </p:nvSpPr>
          <p:spPr>
            <a:xfrm>
              <a:off x="8361375" y="3009002"/>
              <a:ext cx="2277867" cy="1523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DE71512-7C44-4C33-B573-737A542AB42E}"/>
                </a:ext>
              </a:extLst>
            </p:cNvPr>
            <p:cNvGrpSpPr/>
            <p:nvPr/>
          </p:nvGrpSpPr>
          <p:grpSpPr>
            <a:xfrm>
              <a:off x="8361375" y="4534451"/>
              <a:ext cx="2278968" cy="57599"/>
              <a:chOff x="8056242" y="4534451"/>
              <a:chExt cx="2584101" cy="57599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921A2F6-C7F1-40A8-B721-B5B56F16A793}"/>
                  </a:ext>
                </a:extLst>
              </p:cNvPr>
              <p:cNvSpPr/>
              <p:nvPr/>
            </p:nvSpPr>
            <p:spPr>
              <a:xfrm>
                <a:off x="8060354" y="4560713"/>
                <a:ext cx="2579989" cy="31337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7A6F1544-8B34-42AB-A116-0090B1962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6242" y="4534451"/>
                <a:ext cx="2583007" cy="0"/>
              </a:xfrm>
              <a:prstGeom prst="line">
                <a:avLst/>
              </a:prstGeom>
              <a:ln w="3175">
                <a:solidFill>
                  <a:srgbClr val="FF77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7F488E0-2F20-4B15-A33E-B4B6D8E3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669" y="3230504"/>
              <a:ext cx="1153507" cy="769005"/>
            </a:xfrm>
            <a:prstGeom prst="rect">
              <a:avLst/>
            </a:prstGeom>
          </p:spPr>
        </p:pic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9169CC7D-C082-412A-B154-A5997B697458}"/>
                </a:ext>
              </a:extLst>
            </p:cNvPr>
            <p:cNvSpPr txBox="1"/>
            <p:nvPr/>
          </p:nvSpPr>
          <p:spPr>
            <a:xfrm>
              <a:off x="8909806" y="4038693"/>
              <a:ext cx="1865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82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Argan Forests</a:t>
              </a:r>
              <a:endParaRPr lang="en-US" dirty="0">
                <a:solidFill>
                  <a:srgbClr val="FF82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91" name="Graphique 90">
              <a:extLst>
                <a:ext uri="{FF2B5EF4-FFF2-40B4-BE49-F238E27FC236}">
                  <a16:creationId xmlns:a16="http://schemas.microsoft.com/office/drawing/2014/main" id="{309A80BD-0075-480D-A788-91EB1261B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501069" y="3268643"/>
              <a:ext cx="609600" cy="619125"/>
            </a:xfrm>
            <a:prstGeom prst="rect">
              <a:avLst/>
            </a:prstGeom>
          </p:spPr>
        </p:pic>
      </p:grpSp>
      <p:grpSp>
        <p:nvGrpSpPr>
          <p:cNvPr id="103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104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115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116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CCD992C8-257E-40C6-8A56-6C2E74AFAA34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71" name="Graphique 70">
            <a:extLst>
              <a:ext uri="{FF2B5EF4-FFF2-40B4-BE49-F238E27FC236}">
                <a16:creationId xmlns:a16="http://schemas.microsoft.com/office/drawing/2014/main" id="{6A7F49E3-3CAF-42F1-A8FA-65B95B9EE6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 animBg="1"/>
      <p:bldP spid="57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rakech, Ouzoud, Safi et Essaouira.-#MarocVuDuCiel, Extraits-1080p">
            <a:hlinkClick r:id="" action="ppaction://media"/>
            <a:extLst>
              <a:ext uri="{FF2B5EF4-FFF2-40B4-BE49-F238E27FC236}">
                <a16:creationId xmlns:a16="http://schemas.microsoft.com/office/drawing/2014/main" id="{825C3AA9-571C-40C0-831D-75F995106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D5DE39-9120-4F0A-995E-556B6A9A4619}"/>
              </a:ext>
            </a:extLst>
          </p:cNvPr>
          <p:cNvSpPr/>
          <p:nvPr/>
        </p:nvSpPr>
        <p:spPr>
          <a:xfrm>
            <a:off x="5792240" y="0"/>
            <a:ext cx="6422338" cy="687105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9FE3B595-B142-480D-99C4-9320148F73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37000" contrast="1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537" t="13511" r="15236" b="8803"/>
          <a:stretch/>
        </p:blipFill>
        <p:spPr>
          <a:xfrm>
            <a:off x="5792239" y="0"/>
            <a:ext cx="6422339" cy="6871051"/>
          </a:xfrm>
          <a:prstGeom prst="rect">
            <a:avLst/>
          </a:prstGeom>
        </p:spPr>
      </p:pic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1C638F5-7E4F-4EE5-AF8D-A82B36165B3C}"/>
              </a:ext>
            </a:extLst>
          </p:cNvPr>
          <p:cNvCxnSpPr>
            <a:cxnSpLocks/>
          </p:cNvCxnSpPr>
          <p:nvPr/>
        </p:nvCxnSpPr>
        <p:spPr>
          <a:xfrm>
            <a:off x="6096000" y="6604961"/>
            <a:ext cx="1110296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31080" y="1034919"/>
            <a:ext cx="248058" cy="1761934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6C2148D-472C-472F-9F15-1A90B7A304B8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CDA42A58-2921-4827-880C-198FA7EF77CD}"/>
              </a:ext>
            </a:extLst>
          </p:cNvPr>
          <p:cNvSpPr txBox="1"/>
          <p:nvPr/>
        </p:nvSpPr>
        <p:spPr>
          <a:xfrm>
            <a:off x="5700352" y="616744"/>
            <a:ext cx="4886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Essaouira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BF8EA67-89BE-482A-AFD5-C6C7593A99AC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635A117E-A941-4791-9914-50A90536D1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8505" y="1505013"/>
            <a:ext cx="521842" cy="799657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8F958FDD-DA9E-4CB8-A782-D84FFE437505}"/>
              </a:ext>
            </a:extLst>
          </p:cNvPr>
          <p:cNvSpPr/>
          <p:nvPr/>
        </p:nvSpPr>
        <p:spPr>
          <a:xfrm>
            <a:off x="8966375" y="2346523"/>
            <a:ext cx="116701" cy="116701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6FABA30-E051-48C7-AC9F-E369754ED79C}"/>
              </a:ext>
            </a:extLst>
          </p:cNvPr>
          <p:cNvGrpSpPr/>
          <p:nvPr/>
        </p:nvGrpSpPr>
        <p:grpSpPr>
          <a:xfrm>
            <a:off x="10223943" y="4852490"/>
            <a:ext cx="1507137" cy="1556690"/>
            <a:chOff x="10223943" y="4852490"/>
            <a:chExt cx="1507137" cy="155669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B2F48B0-FE74-4B50-AC49-916C497DF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317" y="4852490"/>
              <a:ext cx="1125044" cy="1125044"/>
            </a:xfrm>
            <a:prstGeom prst="rect">
              <a:avLst/>
            </a:prstGeom>
            <a:effectLst/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09969C5-F969-4009-BDCE-2B293D3A0060}"/>
                </a:ext>
              </a:extLst>
            </p:cNvPr>
            <p:cNvSpPr txBox="1"/>
            <p:nvPr/>
          </p:nvSpPr>
          <p:spPr>
            <a:xfrm>
              <a:off x="10223943" y="5978293"/>
              <a:ext cx="1507137" cy="4308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For Sustainable Development Goals 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3448065-73EC-4899-B869-41A53B91A8E0}"/>
                </a:ext>
              </a:extLst>
            </p:cNvPr>
            <p:cNvSpPr txBox="1"/>
            <p:nvPr/>
          </p:nvSpPr>
          <p:spPr>
            <a:xfrm>
              <a:off x="10457551" y="5308762"/>
              <a:ext cx="860214" cy="2308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TOURISM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C50AE70-6666-4E60-95D7-CF7EA6F14849}"/>
              </a:ext>
            </a:extLst>
          </p:cNvPr>
          <p:cNvGrpSpPr/>
          <p:nvPr/>
        </p:nvGrpSpPr>
        <p:grpSpPr>
          <a:xfrm>
            <a:off x="7380642" y="4475763"/>
            <a:ext cx="2624957" cy="1879604"/>
            <a:chOff x="6736556" y="4043369"/>
            <a:chExt cx="2624957" cy="1879604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01B37FC5-B105-4651-8ED7-7AC466173233}"/>
                </a:ext>
              </a:extLst>
            </p:cNvPr>
            <p:cNvGrpSpPr/>
            <p:nvPr/>
          </p:nvGrpSpPr>
          <p:grpSpPr>
            <a:xfrm>
              <a:off x="6736556" y="4043369"/>
              <a:ext cx="2624957" cy="1879604"/>
              <a:chOff x="10305780" y="1147856"/>
              <a:chExt cx="2708475" cy="1417171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AB8858-48F0-4238-92ED-A3929E352E7C}"/>
                  </a:ext>
                </a:extLst>
              </p:cNvPr>
              <p:cNvSpPr/>
              <p:nvPr/>
            </p:nvSpPr>
            <p:spPr>
              <a:xfrm>
                <a:off x="10305780" y="1147856"/>
                <a:ext cx="2708473" cy="13298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A368E37-DE94-465E-B977-88ABBC601AEE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EA02BFBA-8FA2-4463-B9D3-B9283EAD0F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05780" y="2477747"/>
                <a:ext cx="2708475" cy="2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6549EAF1-2EA4-49A6-9714-84E02D8AA095}"/>
                </a:ext>
              </a:extLst>
            </p:cNvPr>
            <p:cNvGrpSpPr/>
            <p:nvPr/>
          </p:nvGrpSpPr>
          <p:grpSpPr>
            <a:xfrm>
              <a:off x="6946151" y="4262830"/>
              <a:ext cx="2166775" cy="496517"/>
              <a:chOff x="6946151" y="4262830"/>
              <a:chExt cx="2166775" cy="496517"/>
            </a:xfrm>
          </p:grpSpPr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E25CDE16-EB0C-48DE-88A4-3B93E66B1A2C}"/>
                  </a:ext>
                </a:extLst>
              </p:cNvPr>
              <p:cNvSpPr txBox="1"/>
              <p:nvPr/>
            </p:nvSpPr>
            <p:spPr>
              <a:xfrm>
                <a:off x="7386584" y="4366297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b="1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Hotels</a:t>
                </a:r>
              </a:p>
            </p:txBody>
          </p:sp>
          <p:sp>
            <p:nvSpPr>
              <p:cNvPr id="53" name="Rectangle : coins arrondis 52">
                <a:extLst>
                  <a:ext uri="{FF2B5EF4-FFF2-40B4-BE49-F238E27FC236}">
                    <a16:creationId xmlns:a16="http://schemas.microsoft.com/office/drawing/2014/main" id="{800D682D-FE70-4242-A6A1-8E86C3D9A29F}"/>
                  </a:ext>
                </a:extLst>
              </p:cNvPr>
              <p:cNvSpPr/>
              <p:nvPr/>
            </p:nvSpPr>
            <p:spPr>
              <a:xfrm>
                <a:off x="8539071" y="4454047"/>
                <a:ext cx="573855" cy="1124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54" name="Rectangle : coins arrondis 53">
                <a:extLst>
                  <a:ext uri="{FF2B5EF4-FFF2-40B4-BE49-F238E27FC236}">
                    <a16:creationId xmlns:a16="http://schemas.microsoft.com/office/drawing/2014/main" id="{0F47E39D-825C-4969-85C1-98F8D370BD9A}"/>
                  </a:ext>
                </a:extLst>
              </p:cNvPr>
              <p:cNvSpPr/>
              <p:nvPr/>
            </p:nvSpPr>
            <p:spPr>
              <a:xfrm>
                <a:off x="8539073" y="4454047"/>
                <a:ext cx="344221" cy="112423"/>
              </a:xfrm>
              <a:prstGeom prst="roundRect">
                <a:avLst/>
              </a:prstGeom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57" name="Graphique 56">
                <a:extLst>
                  <a:ext uri="{FF2B5EF4-FFF2-40B4-BE49-F238E27FC236}">
                    <a16:creationId xmlns:a16="http://schemas.microsoft.com/office/drawing/2014/main" id="{3767FB49-8D4E-4D4A-8920-F07563E65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13280" t="11537" r="7601" b="6699"/>
              <a:stretch/>
            </p:blipFill>
            <p:spPr>
              <a:xfrm>
                <a:off x="6946151" y="4262830"/>
                <a:ext cx="466725" cy="496517"/>
              </a:xfrm>
              <a:prstGeom prst="rect">
                <a:avLst/>
              </a:prstGeom>
            </p:spPr>
          </p:pic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352F1544-CFFE-4017-A6BC-8A481114C0A1}"/>
                </a:ext>
              </a:extLst>
            </p:cNvPr>
            <p:cNvGrpSpPr/>
            <p:nvPr/>
          </p:nvGrpSpPr>
          <p:grpSpPr>
            <a:xfrm>
              <a:off x="6936812" y="5224970"/>
              <a:ext cx="2176114" cy="440779"/>
              <a:chOff x="6936812" y="5224970"/>
              <a:chExt cx="2176114" cy="440779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567CFB22-3799-4901-A5F5-C24253D89A36}"/>
                  </a:ext>
                </a:extLst>
              </p:cNvPr>
              <p:cNvSpPr txBox="1"/>
              <p:nvPr/>
            </p:nvSpPr>
            <p:spPr>
              <a:xfrm>
                <a:off x="7386584" y="5273773"/>
                <a:ext cx="10871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b="1" dirty="0">
                    <a:solidFill>
                      <a:schemeClr val="accent4">
                        <a:lumMod val="50000"/>
                      </a:schemeClr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Attractions</a:t>
                </a:r>
              </a:p>
            </p:txBody>
          </p:sp>
          <p:sp>
            <p:nvSpPr>
              <p:cNvPr id="47" name="Rectangle : coins arrondis 46">
                <a:extLst>
                  <a:ext uri="{FF2B5EF4-FFF2-40B4-BE49-F238E27FC236}">
                    <a16:creationId xmlns:a16="http://schemas.microsoft.com/office/drawing/2014/main" id="{BCECA095-A938-48C0-824B-05E692740EC3}"/>
                  </a:ext>
                </a:extLst>
              </p:cNvPr>
              <p:cNvSpPr/>
              <p:nvPr/>
            </p:nvSpPr>
            <p:spPr>
              <a:xfrm>
                <a:off x="8539071" y="5378763"/>
                <a:ext cx="573855" cy="1124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044EB20A-5E5C-4EA9-BF2A-25D99BDAE976}"/>
                  </a:ext>
                </a:extLst>
              </p:cNvPr>
              <p:cNvSpPr/>
              <p:nvPr/>
            </p:nvSpPr>
            <p:spPr>
              <a:xfrm>
                <a:off x="8539072" y="5379664"/>
                <a:ext cx="396675" cy="112423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143E5768-B655-43FA-829B-8C3AFA110D81}"/>
                  </a:ext>
                </a:extLst>
              </p:cNvPr>
              <p:cNvGrpSpPr/>
              <p:nvPr/>
            </p:nvGrpSpPr>
            <p:grpSpPr>
              <a:xfrm>
                <a:off x="6936812" y="5224970"/>
                <a:ext cx="443271" cy="440779"/>
                <a:chOff x="12705672" y="4915438"/>
                <a:chExt cx="578813" cy="575560"/>
              </a:xfrm>
            </p:grpSpPr>
            <p:sp>
              <p:nvSpPr>
                <p:cNvPr id="50" name="Arc 49">
                  <a:extLst>
                    <a:ext uri="{FF2B5EF4-FFF2-40B4-BE49-F238E27FC236}">
                      <a16:creationId xmlns:a16="http://schemas.microsoft.com/office/drawing/2014/main" id="{AAC2D843-348A-4AF9-9AC6-0F21C46FCEE5}"/>
                    </a:ext>
                  </a:extLst>
                </p:cNvPr>
                <p:cNvSpPr/>
                <p:nvPr/>
              </p:nvSpPr>
              <p:spPr>
                <a:xfrm rot="6006978">
                  <a:off x="12705672" y="4915438"/>
                  <a:ext cx="575560" cy="575560"/>
                </a:xfrm>
                <a:prstGeom prst="arc">
                  <a:avLst>
                    <a:gd name="adj1" fmla="val 15880852"/>
                    <a:gd name="adj2" fmla="val 10424412"/>
                  </a:avLst>
                </a:prstGeom>
                <a:ln w="19050" cap="rnd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pic>
              <p:nvPicPr>
                <p:cNvPr id="51" name="Graphique 50">
                  <a:extLst>
                    <a:ext uri="{FF2B5EF4-FFF2-40B4-BE49-F238E27FC236}">
                      <a16:creationId xmlns:a16="http://schemas.microsoft.com/office/drawing/2014/main" id="{D6C38718-D0D2-4B2F-B024-D8F33B5017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21631" y="4918394"/>
                  <a:ext cx="562854" cy="5628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A10A64EB-EC2E-4AD3-99CC-4F985CB55C3B}"/>
                </a:ext>
              </a:extLst>
            </p:cNvPr>
            <p:cNvGrpSpPr/>
            <p:nvPr/>
          </p:nvGrpSpPr>
          <p:grpSpPr>
            <a:xfrm>
              <a:off x="6945748" y="4715365"/>
              <a:ext cx="2167178" cy="484967"/>
              <a:chOff x="6945748" y="4715365"/>
              <a:chExt cx="2167178" cy="484967"/>
            </a:xfrm>
          </p:grpSpPr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7C27CFF-81A8-4360-8483-1C039C62E136}"/>
                  </a:ext>
                </a:extLst>
              </p:cNvPr>
              <p:cNvSpPr txBox="1"/>
              <p:nvPr/>
            </p:nvSpPr>
            <p:spPr>
              <a:xfrm>
                <a:off x="7386584" y="4808366"/>
                <a:ext cx="1162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b="1" dirty="0">
                    <a:solidFill>
                      <a:srgbClr val="2DAD0E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Restaurants</a:t>
                </a:r>
              </a:p>
            </p:txBody>
          </p:sp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9A058EBA-C0C2-4F49-A368-7B53D86CD917}"/>
                  </a:ext>
                </a:extLst>
              </p:cNvPr>
              <p:cNvSpPr/>
              <p:nvPr/>
            </p:nvSpPr>
            <p:spPr>
              <a:xfrm>
                <a:off x="8539071" y="4917852"/>
                <a:ext cx="573855" cy="1124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835A7538-208B-494B-B3C2-8596EE85BF7F}"/>
                  </a:ext>
                </a:extLst>
              </p:cNvPr>
              <p:cNvSpPr/>
              <p:nvPr/>
            </p:nvSpPr>
            <p:spPr>
              <a:xfrm>
                <a:off x="8539072" y="4917852"/>
                <a:ext cx="344220" cy="112423"/>
              </a:xfrm>
              <a:prstGeom prst="roundRect">
                <a:avLst/>
              </a:prstGeom>
              <a:solidFill>
                <a:srgbClr val="2DAD0E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F37EDAD6-76BD-4C67-8B2C-A901E90053ED}"/>
                  </a:ext>
                </a:extLst>
              </p:cNvPr>
              <p:cNvGrpSpPr/>
              <p:nvPr/>
            </p:nvGrpSpPr>
            <p:grpSpPr>
              <a:xfrm>
                <a:off x="6945748" y="4715365"/>
                <a:ext cx="440780" cy="484967"/>
                <a:chOff x="13058560" y="3538777"/>
                <a:chExt cx="440780" cy="484967"/>
              </a:xfrm>
            </p:grpSpPr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DAD59EDE-8A59-4684-B3E6-AE4B9893B172}"/>
                    </a:ext>
                  </a:extLst>
                </p:cNvPr>
                <p:cNvSpPr/>
                <p:nvPr/>
              </p:nvSpPr>
              <p:spPr>
                <a:xfrm rot="6006978">
                  <a:off x="13058560" y="3580495"/>
                  <a:ext cx="440779" cy="440780"/>
                </a:xfrm>
                <a:prstGeom prst="arc">
                  <a:avLst>
                    <a:gd name="adj1" fmla="val 15880852"/>
                    <a:gd name="adj2" fmla="val 10424412"/>
                  </a:avLst>
                </a:prstGeom>
                <a:ln w="19050" cap="rnd">
                  <a:solidFill>
                    <a:srgbClr val="2DAD0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pic>
              <p:nvPicPr>
                <p:cNvPr id="44" name="Graphique 43">
                  <a:extLst>
                    <a:ext uri="{FF2B5EF4-FFF2-40B4-BE49-F238E27FC236}">
                      <a16:creationId xmlns:a16="http://schemas.microsoft.com/office/drawing/2014/main" id="{18956835-2C89-4FBA-8F79-C7B156CFAD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99398" y="3538777"/>
                  <a:ext cx="352426" cy="484967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2" name="Graphique 61">
            <a:extLst>
              <a:ext uri="{FF2B5EF4-FFF2-40B4-BE49-F238E27FC236}">
                <a16:creationId xmlns:a16="http://schemas.microsoft.com/office/drawing/2014/main" id="{8B5EB4C1-4D37-4466-8593-46189476245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49059" y="1821176"/>
            <a:ext cx="1134039" cy="1167393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B3AD6F1D-9959-4CBA-B23C-321689077D2D}"/>
              </a:ext>
            </a:extLst>
          </p:cNvPr>
          <p:cNvSpPr txBox="1"/>
          <p:nvPr/>
        </p:nvSpPr>
        <p:spPr>
          <a:xfrm>
            <a:off x="9097439" y="4704936"/>
            <a:ext cx="834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>
                <a:solidFill>
                  <a:srgbClr val="3E68B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6481</a:t>
            </a:r>
            <a:r>
              <a:rPr lang="fr-CA" sz="800" b="0" i="0" dirty="0">
                <a:solidFill>
                  <a:srgbClr val="3E68B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sz="800" b="0" i="0" dirty="0" err="1">
                <a:solidFill>
                  <a:srgbClr val="3E68B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beds</a:t>
            </a:r>
            <a:endParaRPr lang="fr-CA" sz="800" dirty="0">
              <a:solidFill>
                <a:srgbClr val="3E68B3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56" name="Group 55"/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65" name="Connecteur : en angle 67">
                <a:extLst>
                  <a:ext uri="{FF2B5EF4-FFF2-40B4-BE49-F238E27FC236}">
                    <a16:creationId xmlns:a16="http://schemas.microsoft.com/office/drawing/2014/main" id="{60E84B52-2E62-43A7-BC66-EB91C0757D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8">
                <a:extLst>
                  <a:ext uri="{FF2B5EF4-FFF2-40B4-BE49-F238E27FC236}">
                    <a16:creationId xmlns:a16="http://schemas.microsoft.com/office/drawing/2014/main" id="{3DEF57D6-E4E4-419D-ABBF-67596165A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ZoneTexte 69">
                <a:extLst>
                  <a:ext uri="{FF2B5EF4-FFF2-40B4-BE49-F238E27FC236}">
                    <a16:creationId xmlns:a16="http://schemas.microsoft.com/office/drawing/2014/main" id="{752FD97F-71DD-4682-B6E8-870AC99D50A7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68" name="Connecteur : en angle 54">
                <a:extLst>
                  <a:ext uri="{FF2B5EF4-FFF2-40B4-BE49-F238E27FC236}">
                    <a16:creationId xmlns:a16="http://schemas.microsoft.com/office/drawing/2014/main" id="{4EBFE25F-C42F-45DD-AEA1-3109FC6B668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 : en angle 55">
                <a:extLst>
                  <a:ext uri="{FF2B5EF4-FFF2-40B4-BE49-F238E27FC236}">
                    <a16:creationId xmlns:a16="http://schemas.microsoft.com/office/drawing/2014/main" id="{A53C46A3-090F-4653-91B1-1F9F7102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/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F43EB131-BAC9-40A5-AEEA-67A5A6AF74BC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71" name="Graphique 60">
            <a:extLst>
              <a:ext uri="{FF2B5EF4-FFF2-40B4-BE49-F238E27FC236}">
                <a16:creationId xmlns:a16="http://schemas.microsoft.com/office/drawing/2014/main" id="{E80D62B1-2E14-40C7-A655-C101F37660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1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8D4A431E-B397-42F3-BAEA-FD2800AC4E82}"/>
              </a:ext>
            </a:extLst>
          </p:cNvPr>
          <p:cNvSpPr/>
          <p:nvPr/>
        </p:nvSpPr>
        <p:spPr>
          <a:xfrm>
            <a:off x="12973" y="3468420"/>
            <a:ext cx="4342299" cy="1221913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3918868E-80B1-407B-A0BB-BE8F8D9699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068" y="562933"/>
            <a:ext cx="1125691" cy="140711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72C8E19-792E-4DD3-AD67-C9CD290A1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98" y="3461916"/>
            <a:ext cx="1124626" cy="140755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E1DEBF1-FC8B-4B8E-86EC-6788E41A4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98" y="4929410"/>
            <a:ext cx="1130413" cy="141301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E0EF233-D31D-4635-A8AA-0D02307707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25" y="2004360"/>
            <a:ext cx="1128286" cy="1407114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2D71C87-88F4-43F8-B7DC-B3B4F4A17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56" y="2004917"/>
            <a:ext cx="1124626" cy="140655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BA7E93BB-C9B1-4499-99CE-B047484DFB5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76" y="3461916"/>
            <a:ext cx="1124998" cy="140507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CCF7362-314F-46D0-98EC-9FCF7D86AA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/>
          <a:stretch/>
        </p:blipFill>
        <p:spPr>
          <a:xfrm>
            <a:off x="4415111" y="562932"/>
            <a:ext cx="2394403" cy="2848541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7A8EE339-1D6D-43D9-B1F6-F26A1535DA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92" y="4917432"/>
            <a:ext cx="1125691" cy="140711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0D4FA02A-8ED8-4EEB-8052-C42DFF9193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3621" b="2514"/>
          <a:stretch/>
        </p:blipFill>
        <p:spPr>
          <a:xfrm>
            <a:off x="9231204" y="562932"/>
            <a:ext cx="2396179" cy="284854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CF8E8754-D960-41F1-A609-709CA4D01B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/>
          <a:stretch/>
        </p:blipFill>
        <p:spPr>
          <a:xfrm>
            <a:off x="4415111" y="3461916"/>
            <a:ext cx="2405248" cy="2887489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5E090393-6314-4FEB-9E80-6FC880424EC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"/>
          <a:stretch/>
        </p:blipFill>
        <p:spPr>
          <a:xfrm>
            <a:off x="8049709" y="3461916"/>
            <a:ext cx="2383064" cy="289863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32C00F46-55A2-4C83-A10B-BF29C052D8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98" y="570528"/>
            <a:ext cx="1106186" cy="1382036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7CBEB06A-3519-4BDF-9793-C46FF155D4CE}"/>
              </a:ext>
            </a:extLst>
          </p:cNvPr>
          <p:cNvGrpSpPr/>
          <p:nvPr/>
        </p:nvGrpSpPr>
        <p:grpSpPr>
          <a:xfrm>
            <a:off x="564617" y="2735715"/>
            <a:ext cx="4021709" cy="2169945"/>
            <a:chOff x="2316440" y="3671025"/>
            <a:chExt cx="4021709" cy="2169945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02417CF-DA97-409E-B50F-4EA31AC0A4ED}"/>
                </a:ext>
              </a:extLst>
            </p:cNvPr>
            <p:cNvSpPr txBox="1"/>
            <p:nvPr/>
          </p:nvSpPr>
          <p:spPr>
            <a:xfrm>
              <a:off x="2316440" y="4248166"/>
              <a:ext cx="4021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6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dot LT Std" panose="02070803090506020303" pitchFamily="18" charset="0"/>
                </a:rPr>
                <a:t>back to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2523261-D7EF-4B32-B036-5671D2798B22}"/>
                </a:ext>
              </a:extLst>
            </p:cNvPr>
            <p:cNvSpPr txBox="1"/>
            <p:nvPr/>
          </p:nvSpPr>
          <p:spPr>
            <a:xfrm>
              <a:off x="2316440" y="4825307"/>
              <a:ext cx="4021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6000" dirty="0">
                  <a:solidFill>
                    <a:schemeClr val="bg1">
                      <a:lumMod val="95000"/>
                    </a:schemeClr>
                  </a:solidFill>
                  <a:latin typeface="Didot LT Std" panose="02070803090506020303" pitchFamily="18" charset="0"/>
                </a:rPr>
                <a:t>Morocco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C01A869-354C-48A3-88B1-9172F02257A1}"/>
                </a:ext>
              </a:extLst>
            </p:cNvPr>
            <p:cNvSpPr txBox="1"/>
            <p:nvPr/>
          </p:nvSpPr>
          <p:spPr>
            <a:xfrm>
              <a:off x="2316440" y="3671025"/>
              <a:ext cx="4021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6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idot LT Std" panose="02070803090506020303" pitchFamily="18" charset="0"/>
                </a:rPr>
                <a:t>Welcome</a:t>
              </a:r>
              <a:endParaRPr lang="fr-CA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Didot LT Std" panose="02070803090506020303" pitchFamily="18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ECBE973-85DB-42CA-ADD3-C6445CC8E878}"/>
              </a:ext>
            </a:extLst>
          </p:cNvPr>
          <p:cNvGrpSpPr/>
          <p:nvPr/>
        </p:nvGrpSpPr>
        <p:grpSpPr>
          <a:xfrm>
            <a:off x="2336058" y="1095788"/>
            <a:ext cx="1758383" cy="1758383"/>
            <a:chOff x="1622441" y="3884990"/>
            <a:chExt cx="2790825" cy="2790825"/>
          </a:xfrm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0555B4F2-48C2-47BF-9CE5-97A8D474A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1FFBAA19-D4DB-4BCB-8FA3-2A363B9EC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A0EF625B-E058-4E48-A087-4FE5C93A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</p:grpSp>
      <p:grpSp>
        <p:nvGrpSpPr>
          <p:cNvPr id="45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46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63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64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Graphique 42">
            <a:extLst>
              <a:ext uri="{FF2B5EF4-FFF2-40B4-BE49-F238E27FC236}">
                <a16:creationId xmlns:a16="http://schemas.microsoft.com/office/drawing/2014/main" id="{2EB2D60F-0DF8-4701-81EB-1D6F4AF2A6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0300" y="-56557"/>
            <a:ext cx="2417913" cy="170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5D13EB-56C7-40FA-A6E9-5E047F1C2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D5DE39-9120-4F0A-995E-556B6A9A4619}"/>
              </a:ext>
            </a:extLst>
          </p:cNvPr>
          <p:cNvSpPr/>
          <p:nvPr/>
        </p:nvSpPr>
        <p:spPr>
          <a:xfrm>
            <a:off x="-13831" y="2749753"/>
            <a:ext cx="5806070" cy="176193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1C638F5-7E4F-4EE5-AF8D-A82B36165B3C}"/>
              </a:ext>
            </a:extLst>
          </p:cNvPr>
          <p:cNvCxnSpPr>
            <a:cxnSpLocks/>
          </p:cNvCxnSpPr>
          <p:nvPr/>
        </p:nvCxnSpPr>
        <p:spPr>
          <a:xfrm>
            <a:off x="6096000" y="6604961"/>
            <a:ext cx="1110296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1080" y="1034919"/>
            <a:ext cx="248058" cy="1761934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6C2148D-472C-472F-9F15-1A90B7A304B8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48283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CDA42A58-2921-4827-880C-198FA7EF77CD}"/>
              </a:ext>
            </a:extLst>
          </p:cNvPr>
          <p:cNvSpPr txBox="1"/>
          <p:nvPr/>
        </p:nvSpPr>
        <p:spPr>
          <a:xfrm>
            <a:off x="469106" y="2675309"/>
            <a:ext cx="4139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Essaouira’s</a:t>
            </a:r>
            <a:endParaRPr lang="fr-CA" sz="6000" dirty="0">
              <a:solidFill>
                <a:schemeClr val="bg1">
                  <a:lumMod val="95000"/>
                </a:schemeClr>
              </a:solidFill>
              <a:latin typeface="Didot LT Std" panose="02070803090506020303" pitchFamily="18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3AD6F1D-9959-4CBA-B23C-321689077D2D}"/>
              </a:ext>
            </a:extLst>
          </p:cNvPr>
          <p:cNvSpPr txBox="1"/>
          <p:nvPr/>
        </p:nvSpPr>
        <p:spPr>
          <a:xfrm>
            <a:off x="9097439" y="4704936"/>
            <a:ext cx="834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>
                <a:solidFill>
                  <a:srgbClr val="3E68B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6481</a:t>
            </a:r>
            <a:r>
              <a:rPr lang="fr-CA" sz="800" b="0" i="0" dirty="0">
                <a:solidFill>
                  <a:srgbClr val="3E68B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sz="800" b="0" i="0" dirty="0" err="1">
                <a:solidFill>
                  <a:srgbClr val="3E68B3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beds</a:t>
            </a:r>
            <a:endParaRPr lang="fr-CA" sz="800" dirty="0">
              <a:solidFill>
                <a:srgbClr val="3E68B3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56" name="Group 55"/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65" name="Connecteur : en angle 67">
                <a:extLst>
                  <a:ext uri="{FF2B5EF4-FFF2-40B4-BE49-F238E27FC236}">
                    <a16:creationId xmlns:a16="http://schemas.microsoft.com/office/drawing/2014/main" id="{60E84B52-2E62-43A7-BC66-EB91C0757D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8">
                <a:extLst>
                  <a:ext uri="{FF2B5EF4-FFF2-40B4-BE49-F238E27FC236}">
                    <a16:creationId xmlns:a16="http://schemas.microsoft.com/office/drawing/2014/main" id="{3DEF57D6-E4E4-419D-ABBF-67596165A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ZoneTexte 69">
                <a:extLst>
                  <a:ext uri="{FF2B5EF4-FFF2-40B4-BE49-F238E27FC236}">
                    <a16:creationId xmlns:a16="http://schemas.microsoft.com/office/drawing/2014/main" id="{752FD97F-71DD-4682-B6E8-870AC99D50A7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68" name="Connecteur : en angle 54">
                <a:extLst>
                  <a:ext uri="{FF2B5EF4-FFF2-40B4-BE49-F238E27FC236}">
                    <a16:creationId xmlns:a16="http://schemas.microsoft.com/office/drawing/2014/main" id="{4EBFE25F-C42F-45DD-AEA1-3109FC6B668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 : en angle 55">
                <a:extLst>
                  <a:ext uri="{FF2B5EF4-FFF2-40B4-BE49-F238E27FC236}">
                    <a16:creationId xmlns:a16="http://schemas.microsoft.com/office/drawing/2014/main" id="{A53C46A3-090F-4653-91B1-1F9F7102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/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2DCE723A-CCF6-44E9-8E24-6F668E0DEED7}"/>
              </a:ext>
            </a:extLst>
          </p:cNvPr>
          <p:cNvSpPr txBox="1"/>
          <p:nvPr/>
        </p:nvSpPr>
        <p:spPr>
          <a:xfrm>
            <a:off x="511442" y="3570264"/>
            <a:ext cx="362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698F243-312B-41D6-88C8-6B74F953E888}"/>
              </a:ext>
            </a:extLst>
          </p:cNvPr>
          <p:cNvSpPr txBox="1"/>
          <p:nvPr/>
        </p:nvSpPr>
        <p:spPr>
          <a:xfrm>
            <a:off x="7001181" y="5272974"/>
            <a:ext cx="465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3200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Goats</a:t>
            </a:r>
            <a:endParaRPr lang="fr-CA" sz="3200" spc="-150" dirty="0">
              <a:solidFill>
                <a:schemeClr val="tx1">
                  <a:lumMod val="95000"/>
                  <a:lumOff val="5000"/>
                </a:schemeClr>
              </a:solidFill>
              <a:latin typeface="Didot LT Std" panose="02070803090506020303" pitchFamily="18" charset="0"/>
            </a:endParaRPr>
          </a:p>
          <a:p>
            <a:pPr algn="r">
              <a:spcBef>
                <a:spcPts val="1"/>
              </a:spcBef>
            </a:pPr>
            <a:r>
              <a:rPr lang="fr-CA" sz="32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On The </a:t>
            </a:r>
            <a:r>
              <a:rPr lang="fr-CA" sz="3200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Tree</a:t>
            </a:r>
            <a:endParaRPr lang="fr-CA" sz="3200" spc="-150" dirty="0">
              <a:solidFill>
                <a:schemeClr val="tx1">
                  <a:lumMod val="95000"/>
                  <a:lumOff val="5000"/>
                </a:schemeClr>
              </a:solidFill>
              <a:latin typeface="Didot LT Std" panose="02070803090506020303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9AD1D3-E99F-4B2A-A691-2A6E34A3238E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pic>
        <p:nvPicPr>
          <p:cNvPr id="22" name="Graphique 60">
            <a:extLst>
              <a:ext uri="{FF2B5EF4-FFF2-40B4-BE49-F238E27FC236}">
                <a16:creationId xmlns:a16="http://schemas.microsoft.com/office/drawing/2014/main" id="{F376F125-040C-42CD-9896-93303C0A4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5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/>
      <p:bldP spid="70" grpId="0"/>
      <p:bldP spid="71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0BDE41-CDB8-43AC-A4A0-9B0E99673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0" y="0"/>
            <a:ext cx="12214578" cy="68710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D5DE39-9120-4F0A-995E-556B6A9A4619}"/>
              </a:ext>
            </a:extLst>
          </p:cNvPr>
          <p:cNvSpPr/>
          <p:nvPr/>
        </p:nvSpPr>
        <p:spPr>
          <a:xfrm>
            <a:off x="5792240" y="0"/>
            <a:ext cx="6422338" cy="687105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DA42A58-2921-4827-880C-198FA7EF77CD}"/>
              </a:ext>
            </a:extLst>
          </p:cNvPr>
          <p:cNvSpPr txBox="1"/>
          <p:nvPr/>
        </p:nvSpPr>
        <p:spPr>
          <a:xfrm>
            <a:off x="5700352" y="616744"/>
            <a:ext cx="4886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Essaouira’s</a:t>
            </a:r>
            <a:endParaRPr lang="fr-CA" sz="6000" dirty="0">
              <a:solidFill>
                <a:schemeClr val="bg1">
                  <a:lumMod val="95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BF8EA67-89BE-482A-AFD5-C6C7593A99AC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40EA7D71-209E-4D56-8BAF-EECE0AE8FF49}"/>
              </a:ext>
            </a:extLst>
          </p:cNvPr>
          <p:cNvSpPr txBox="1"/>
          <p:nvPr/>
        </p:nvSpPr>
        <p:spPr>
          <a:xfrm>
            <a:off x="5742687" y="1511699"/>
            <a:ext cx="625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C4EA05-10BA-469B-B10D-4D7CB89A4A9F}"/>
              </a:ext>
            </a:extLst>
          </p:cNvPr>
          <p:cNvGrpSpPr/>
          <p:nvPr/>
        </p:nvGrpSpPr>
        <p:grpSpPr>
          <a:xfrm>
            <a:off x="10223943" y="5055690"/>
            <a:ext cx="1507137" cy="1556690"/>
            <a:chOff x="10223943" y="4852490"/>
            <a:chExt cx="1507137" cy="155669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324A83-46FB-48DF-B5A4-A194B6912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317" y="4852490"/>
              <a:ext cx="1125044" cy="1125044"/>
            </a:xfrm>
            <a:prstGeom prst="rect">
              <a:avLst/>
            </a:prstGeom>
            <a:effectLst/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0A3E913-DC9A-4E75-A2EA-0752DB45352B}"/>
                </a:ext>
              </a:extLst>
            </p:cNvPr>
            <p:cNvSpPr txBox="1"/>
            <p:nvPr/>
          </p:nvSpPr>
          <p:spPr>
            <a:xfrm>
              <a:off x="10223943" y="5978293"/>
              <a:ext cx="1507137" cy="4308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For Sustainable Development Goals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D36F1B0-72DA-4B2C-8D24-4906185220A7}"/>
                </a:ext>
              </a:extLst>
            </p:cNvPr>
            <p:cNvSpPr txBox="1"/>
            <p:nvPr/>
          </p:nvSpPr>
          <p:spPr>
            <a:xfrm>
              <a:off x="10457551" y="5308762"/>
              <a:ext cx="860214" cy="2308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TOURISM</a:t>
              </a: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BA6BD951-B57E-4800-B791-C5F5A0C28AC2}"/>
              </a:ext>
            </a:extLst>
          </p:cNvPr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13" name="Group 24">
              <a:extLst>
                <a:ext uri="{FF2B5EF4-FFF2-40B4-BE49-F238E27FC236}">
                  <a16:creationId xmlns:a16="http://schemas.microsoft.com/office/drawing/2014/main" id="{96A1D60A-7924-4B85-8135-F0596AAFC39D}"/>
                </a:ext>
              </a:extLst>
            </p:cNvPr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16" name="Connecteur : en angle 67">
                <a:extLst>
                  <a:ext uri="{FF2B5EF4-FFF2-40B4-BE49-F238E27FC236}">
                    <a16:creationId xmlns:a16="http://schemas.microsoft.com/office/drawing/2014/main" id="{3F423F58-9991-4FDD-8942-09FD4953E47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68">
                <a:extLst>
                  <a:ext uri="{FF2B5EF4-FFF2-40B4-BE49-F238E27FC236}">
                    <a16:creationId xmlns:a16="http://schemas.microsoft.com/office/drawing/2014/main" id="{F92F8103-40BC-4E87-9D7D-8C137B03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69">
                <a:extLst>
                  <a:ext uri="{FF2B5EF4-FFF2-40B4-BE49-F238E27FC236}">
                    <a16:creationId xmlns:a16="http://schemas.microsoft.com/office/drawing/2014/main" id="{D64A6E2B-9174-4D17-86F3-9840F44D5893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19" name="Connecteur : en angle 54">
                <a:extLst>
                  <a:ext uri="{FF2B5EF4-FFF2-40B4-BE49-F238E27FC236}">
                    <a16:creationId xmlns:a16="http://schemas.microsoft.com/office/drawing/2014/main" id="{A1CCB072-E858-4FA8-AB71-209BC24C328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 : en angle 55">
                <a:extLst>
                  <a:ext uri="{FF2B5EF4-FFF2-40B4-BE49-F238E27FC236}">
                    <a16:creationId xmlns:a16="http://schemas.microsoft.com/office/drawing/2014/main" id="{28B491F6-A622-49C9-9094-0390DD16C6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0F022EFB-2D7A-48A6-8E2F-4C902AE3C047}"/>
                </a:ext>
              </a:extLst>
            </p:cNvPr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67F8EBDD-46AE-4D8F-BE66-FBA2CEE43854}"/>
              </a:ext>
            </a:extLst>
          </p:cNvPr>
          <p:cNvSpPr txBox="1"/>
          <p:nvPr/>
        </p:nvSpPr>
        <p:spPr>
          <a:xfrm>
            <a:off x="7001181" y="4012361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3200" spc="-15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Argan </a:t>
            </a: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Forests</a:t>
            </a:r>
            <a:endParaRPr lang="fr-CA" sz="3200" spc="-150" dirty="0">
              <a:solidFill>
                <a:schemeClr val="bg1">
                  <a:lumMod val="95000"/>
                </a:schemeClr>
              </a:solidFill>
              <a:latin typeface="Didot LT Std" panose="02070803090506020303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9FF8ABF-A648-4060-9B2B-28DC9A75DF66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Cities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243AE90-9B7F-4ED6-8280-18295214653C}"/>
              </a:ext>
            </a:extLst>
          </p:cNvPr>
          <p:cNvSpPr txBox="1"/>
          <p:nvPr/>
        </p:nvSpPr>
        <p:spPr>
          <a:xfrm>
            <a:off x="7001181" y="4487374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Women</a:t>
            </a:r>
            <a:r>
              <a:rPr lang="fr-CA" sz="3200" spc="-150" dirty="0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3200" spc="-150" dirty="0" err="1">
                <a:solidFill>
                  <a:schemeClr val="bg1">
                    <a:lumMod val="95000"/>
                  </a:schemeClr>
                </a:solidFill>
                <a:latin typeface="Didot LT Std" panose="02070803090506020303" pitchFamily="18" charset="0"/>
              </a:rPr>
              <a:t>Cooperatives</a:t>
            </a:r>
            <a:endParaRPr lang="fr-CA" sz="3200" spc="-150" dirty="0">
              <a:solidFill>
                <a:schemeClr val="bg1">
                  <a:lumMod val="95000"/>
                </a:schemeClr>
              </a:solidFill>
              <a:latin typeface="Didot LT Std" panose="02070803090506020303" pitchFamily="18" charset="0"/>
            </a:endParaRPr>
          </a:p>
        </p:txBody>
      </p:sp>
      <p:pic>
        <p:nvPicPr>
          <p:cNvPr id="25" name="Graphique 60">
            <a:extLst>
              <a:ext uri="{FF2B5EF4-FFF2-40B4-BE49-F238E27FC236}">
                <a16:creationId xmlns:a16="http://schemas.microsoft.com/office/drawing/2014/main" id="{71B4C129-3DEA-4BE9-A2E1-C2A3D8E13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53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/>
      <p:bldP spid="59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EFC8DE2-2C9B-4E79-A175-0A33687DF84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D8B744-8128-4657-94DC-DE17D5F7794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BCDB70-8268-4AC3-AF60-4F2AE095211E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38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39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49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AEF6032-CFAA-4197-8D1F-917DA3E7C77E}"/>
              </a:ext>
            </a:extLst>
          </p:cNvPr>
          <p:cNvSpPr txBox="1"/>
          <p:nvPr/>
        </p:nvSpPr>
        <p:spPr>
          <a:xfrm>
            <a:off x="4515960" y="2768097"/>
            <a:ext cx="3069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8800" b="1" dirty="0">
                <a:solidFill>
                  <a:schemeClr val="bg1">
                    <a:lumMod val="50000"/>
                  </a:schemeClr>
                </a:solidFill>
                <a:latin typeface="Didot" panose="02000503000000020003" pitchFamily="2" charset="0"/>
              </a:rPr>
              <a:t>MICE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B1B7633-5317-4028-90D5-D13E683B914E}"/>
              </a:ext>
            </a:extLst>
          </p:cNvPr>
          <p:cNvCxnSpPr>
            <a:cxnSpLocks/>
          </p:cNvCxnSpPr>
          <p:nvPr/>
        </p:nvCxnSpPr>
        <p:spPr>
          <a:xfrm flipH="1">
            <a:off x="3086101" y="3036888"/>
            <a:ext cx="2105024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BB79C2F-25E7-4159-86D9-61B28A55F04B}"/>
              </a:ext>
            </a:extLst>
          </p:cNvPr>
          <p:cNvCxnSpPr>
            <a:cxnSpLocks/>
          </p:cNvCxnSpPr>
          <p:nvPr/>
        </p:nvCxnSpPr>
        <p:spPr>
          <a:xfrm flipH="1">
            <a:off x="7427119" y="3819158"/>
            <a:ext cx="802483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69A2AAC-DD77-4882-B05F-4B450E34D3E9}"/>
              </a:ext>
            </a:extLst>
          </p:cNvPr>
          <p:cNvCxnSpPr>
            <a:cxnSpLocks/>
          </p:cNvCxnSpPr>
          <p:nvPr/>
        </p:nvCxnSpPr>
        <p:spPr>
          <a:xfrm>
            <a:off x="6668542" y="911021"/>
            <a:ext cx="0" cy="2517979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6CC7245-FB05-414E-BAE1-CCA5F4DE1789}"/>
              </a:ext>
            </a:extLst>
          </p:cNvPr>
          <p:cNvCxnSpPr>
            <a:cxnSpLocks/>
          </p:cNvCxnSpPr>
          <p:nvPr/>
        </p:nvCxnSpPr>
        <p:spPr>
          <a:xfrm>
            <a:off x="5873537" y="2392666"/>
            <a:ext cx="0" cy="250758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BE4C6297-2354-4076-9A57-DE0239A9C7B8}"/>
              </a:ext>
            </a:extLst>
          </p:cNvPr>
          <p:cNvSpPr txBox="1"/>
          <p:nvPr/>
        </p:nvSpPr>
        <p:spPr>
          <a:xfrm>
            <a:off x="1970308" y="2793434"/>
            <a:ext cx="13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Meetings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FDE8DFA-B082-45F0-8531-EEDD8B6BD487}"/>
              </a:ext>
            </a:extLst>
          </p:cNvPr>
          <p:cNvSpPr txBox="1"/>
          <p:nvPr/>
        </p:nvSpPr>
        <p:spPr>
          <a:xfrm>
            <a:off x="8244664" y="3566578"/>
            <a:ext cx="13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Events</a:t>
            </a:r>
            <a:endParaRPr lang="fr-CA" dirty="0">
              <a:solidFill>
                <a:srgbClr val="7F7F7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D6458F4-F7AF-4240-B136-AFB41CE0ED3F}"/>
              </a:ext>
            </a:extLst>
          </p:cNvPr>
          <p:cNvSpPr txBox="1"/>
          <p:nvPr/>
        </p:nvSpPr>
        <p:spPr>
          <a:xfrm>
            <a:off x="4685175" y="4611484"/>
            <a:ext cx="13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Incentives</a:t>
            </a:r>
            <a:endParaRPr lang="fr-CA" dirty="0">
              <a:solidFill>
                <a:srgbClr val="7F7F7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212394B-2B01-4AE6-80F3-F20971B7E1AC}"/>
              </a:ext>
            </a:extLst>
          </p:cNvPr>
          <p:cNvSpPr txBox="1"/>
          <p:nvPr/>
        </p:nvSpPr>
        <p:spPr>
          <a:xfrm>
            <a:off x="6672724" y="728459"/>
            <a:ext cx="168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Conferences</a:t>
            </a:r>
            <a:endParaRPr lang="fr-CA" dirty="0">
              <a:solidFill>
                <a:srgbClr val="7F7F7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399837C0-E332-4386-A2EB-296ED21B8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/>
      <p:bldP spid="40" grpId="0"/>
      <p:bldP spid="43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2540"/>
          <a:stretch/>
        </p:blipFill>
        <p:spPr>
          <a:xfrm>
            <a:off x="5842001" y="2418067"/>
            <a:ext cx="6366212" cy="44736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691" y="4588482"/>
            <a:ext cx="3399756" cy="22695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441" y="1860064"/>
            <a:ext cx="3975396" cy="2650264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192D2AD-A833-4FA5-BB1D-DC15B1258874}"/>
              </a:ext>
            </a:extLst>
          </p:cNvPr>
          <p:cNvGrpSpPr/>
          <p:nvPr/>
        </p:nvGrpSpPr>
        <p:grpSpPr>
          <a:xfrm>
            <a:off x="256603" y="345507"/>
            <a:ext cx="11737353" cy="6291728"/>
            <a:chOff x="256603" y="345507"/>
            <a:chExt cx="11737353" cy="6291728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725F70A-FE16-470F-9EA2-B5FE91586D53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C877C45-36CF-483F-AA15-1BD9EB9A3E40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D341AD1-84E0-4FF8-B612-B929064D29A6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48E921E-0E9A-410C-815E-5FA7FF98272F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758D74A-D0FD-4B36-839D-373985468A3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9E31606-F386-429C-B905-A6F9D16AA2C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40EE1C37-82B7-48FF-9B56-C202C42D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DBB9089-5005-4ACC-B20F-32511520D41C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3F1190F-A776-473E-8B7D-654804E76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Meet</a:t>
            </a: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,…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31CF930-B556-412F-9D8C-A695C70AC159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encounters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inspire big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ideas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&amp;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experiences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ZoneTexte 42">
            <a:extLst>
              <a:ext uri="{FF2B5EF4-FFF2-40B4-BE49-F238E27FC236}">
                <a16:creationId xmlns:a16="http://schemas.microsoft.com/office/drawing/2014/main" id="{D23DE87F-6F15-4A6F-889C-477CD2ADC183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05B1DD73-4801-4DAA-90F2-3B95F8C25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r="2477"/>
          <a:stretch/>
        </p:blipFill>
        <p:spPr>
          <a:xfrm>
            <a:off x="5824305" y="2424725"/>
            <a:ext cx="6648613" cy="4433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60" y="1860064"/>
            <a:ext cx="3972558" cy="26502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449" y="4588482"/>
            <a:ext cx="3026969" cy="2269518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192D2AD-A833-4FA5-BB1D-DC15B1258874}"/>
              </a:ext>
            </a:extLst>
          </p:cNvPr>
          <p:cNvGrpSpPr/>
          <p:nvPr/>
        </p:nvGrpSpPr>
        <p:grpSpPr>
          <a:xfrm>
            <a:off x="256603" y="345507"/>
            <a:ext cx="11737353" cy="6291728"/>
            <a:chOff x="256603" y="345507"/>
            <a:chExt cx="11737353" cy="6291728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725F70A-FE16-470F-9EA2-B5FE91586D53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C877C45-36CF-483F-AA15-1BD9EB9A3E40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D341AD1-84E0-4FF8-B612-B929064D29A6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48E921E-0E9A-410C-815E-5FA7FF98272F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758D74A-D0FD-4B36-839D-373985468A3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9E31606-F386-429C-B905-A6F9D16AA2C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40EE1C37-82B7-48FF-9B56-C202C42D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DBB9089-5005-4ACC-B20F-32511520D41C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3F1190F-A776-473E-8B7D-654804E76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Eat</a:t>
            </a: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,…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F04459-FA8E-46FE-A90C-2B48268C245E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tasting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harmoniously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confected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culinary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dishes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E537BC63-7D08-407F-9AA3-FDE9A3FB5532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F5EB5AB8-C06D-462E-9CCD-40442D197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1970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117" y="1913373"/>
            <a:ext cx="4335720" cy="24376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3335" y="4436105"/>
            <a:ext cx="3201919" cy="2421895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192D2AD-A833-4FA5-BB1D-DC15B1258874}"/>
              </a:ext>
            </a:extLst>
          </p:cNvPr>
          <p:cNvGrpSpPr/>
          <p:nvPr/>
        </p:nvGrpSpPr>
        <p:grpSpPr>
          <a:xfrm>
            <a:off x="256603" y="345507"/>
            <a:ext cx="11737353" cy="6291728"/>
            <a:chOff x="256603" y="345507"/>
            <a:chExt cx="11737353" cy="6291728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725F70A-FE16-470F-9EA2-B5FE91586D53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C877C45-36CF-483F-AA15-1BD9EB9A3E40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D341AD1-84E0-4FF8-B612-B929064D29A6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48E921E-0E9A-410C-815E-5FA7FF98272F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758D74A-D0FD-4B36-839D-373985468A3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9E31606-F386-429C-B905-A6F9D16AA2C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40EE1C37-82B7-48FF-9B56-C202C42D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DBB9089-5005-4ACC-B20F-32511520D41C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3F1190F-A776-473E-8B7D-654804E76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Stay</a:t>
            </a: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,…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4F5746-18F2-4969-AB6D-902868A7D6F6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feeling the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uniqueness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moroccan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design &amp;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welfare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F5888308-008E-4867-855C-36855D937536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51CB3010-A160-4B64-9C79-FA8BDAE79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r="2089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754" y="1667719"/>
            <a:ext cx="4114487" cy="2746639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192D2AD-A833-4FA5-BB1D-DC15B1258874}"/>
              </a:ext>
            </a:extLst>
          </p:cNvPr>
          <p:cNvGrpSpPr/>
          <p:nvPr/>
        </p:nvGrpSpPr>
        <p:grpSpPr>
          <a:xfrm>
            <a:off x="256603" y="345507"/>
            <a:ext cx="11737353" cy="6291728"/>
            <a:chOff x="256603" y="345507"/>
            <a:chExt cx="11737353" cy="6291728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725F70A-FE16-470F-9EA2-B5FE91586D53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C877C45-36CF-483F-AA15-1BD9EB9A3E40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D341AD1-84E0-4FF8-B612-B929064D29A6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48E921E-0E9A-410C-815E-5FA7FF98272F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758D74A-D0FD-4B36-839D-373985468A3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9E31606-F386-429C-B905-A6F9D16AA2C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40EE1C37-82B7-48FF-9B56-C202C42D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DBB9089-5005-4ACC-B20F-32511520D41C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3F1190F-A776-473E-8B7D-654804E76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Play,…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/>
          <a:stretch/>
        </p:blipFill>
        <p:spPr>
          <a:xfrm>
            <a:off x="2019303" y="4495810"/>
            <a:ext cx="3727236" cy="236218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DF7DFA4-AF9D-4FF5-9B95-9C7D9F8AB3D4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move to the rhythm of enchanting atmospheres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571E43C2-78D6-4601-BBAC-4A7742C46D20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1E333D6C-8B5A-4D43-85D0-05833F6F29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" b="3618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785" y="1611305"/>
            <a:ext cx="3737404" cy="2803053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192D2AD-A833-4FA5-BB1D-DC15B1258874}"/>
              </a:ext>
            </a:extLst>
          </p:cNvPr>
          <p:cNvGrpSpPr/>
          <p:nvPr/>
        </p:nvGrpSpPr>
        <p:grpSpPr>
          <a:xfrm>
            <a:off x="256603" y="345507"/>
            <a:ext cx="11737353" cy="6291728"/>
            <a:chOff x="256603" y="345507"/>
            <a:chExt cx="11737353" cy="6291728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725F70A-FE16-470F-9EA2-B5FE91586D53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C877C45-36CF-483F-AA15-1BD9EB9A3E40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D341AD1-84E0-4FF8-B612-B929064D29A6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48E921E-0E9A-410C-815E-5FA7FF98272F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758D74A-D0FD-4B36-839D-373985468A3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9E31606-F386-429C-B905-A6F9D16AA2C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40EE1C37-82B7-48FF-9B56-C202C42D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DBB9089-5005-4ACC-B20F-32511520D41C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3F1190F-A776-473E-8B7D-654804E76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Relax,…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4712" b="4712"/>
          <a:stretch/>
        </p:blipFill>
        <p:spPr>
          <a:xfrm>
            <a:off x="2169953" y="4495810"/>
            <a:ext cx="3576586" cy="236218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D3D5B3E-C659-4234-8BF4-CA68422871D5}"/>
              </a:ext>
            </a:extLst>
          </p:cNvPr>
          <p:cNvSpPr txBox="1"/>
          <p:nvPr/>
        </p:nvSpPr>
        <p:spPr>
          <a:xfrm>
            <a:off x="5928959" y="175934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dive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deep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into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peaceful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self,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indulging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senses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1286164F-CDB9-4127-9DA4-71C87D68862C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B41D9CB2-6D89-4DD5-943F-56E464BAE4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2751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r="7416"/>
          <a:stretch/>
        </p:blipFill>
        <p:spPr>
          <a:xfrm>
            <a:off x="2179785" y="4495810"/>
            <a:ext cx="3576586" cy="23621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7704" y="1015529"/>
            <a:ext cx="2908665" cy="3398829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192D2AD-A833-4FA5-BB1D-DC15B1258874}"/>
              </a:ext>
            </a:extLst>
          </p:cNvPr>
          <p:cNvGrpSpPr/>
          <p:nvPr/>
        </p:nvGrpSpPr>
        <p:grpSpPr>
          <a:xfrm>
            <a:off x="256603" y="345507"/>
            <a:ext cx="11737353" cy="6291728"/>
            <a:chOff x="256603" y="345507"/>
            <a:chExt cx="11737353" cy="6291728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725F70A-FE16-470F-9EA2-B5FE91586D53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C877C45-36CF-483F-AA15-1BD9EB9A3E40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D341AD1-84E0-4FF8-B612-B929064D29A6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48E921E-0E9A-410C-815E-5FA7FF98272F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758D74A-D0FD-4B36-839D-373985468A3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9E31606-F386-429C-B905-A6F9D16AA2C0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40EE1C37-82B7-48FF-9B56-C202C42D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DBB9089-5005-4ACC-B20F-32511520D41C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3F1190F-A776-473E-8B7D-654804E76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Explore,…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121F626-6BB0-4775-837D-52F03ADE6F5B}"/>
              </a:ext>
            </a:extLst>
          </p:cNvPr>
          <p:cNvSpPr txBox="1"/>
          <p:nvPr/>
        </p:nvSpPr>
        <p:spPr>
          <a:xfrm>
            <a:off x="5928959" y="175934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myriad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rich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diversity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Morocco’s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land &amp; culture </a:t>
            </a: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600E0F97-4B97-4AEE-A68E-6FBD6AECB359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168AC138-EF14-4969-BF13-1ED7A6E31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EFC8DE2-2C9B-4E79-A175-0A33687DF84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D8B744-8128-4657-94DC-DE17D5F7794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BCDB70-8268-4AC3-AF60-4F2AE095211E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9F95BDD6-F128-4C5E-8479-1B77F77768B9}"/>
              </a:ext>
            </a:extLst>
          </p:cNvPr>
          <p:cNvSpPr txBox="1"/>
          <p:nvPr/>
        </p:nvSpPr>
        <p:spPr>
          <a:xfrm>
            <a:off x="5742687" y="595240"/>
            <a:ext cx="402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Some</a:t>
            </a:r>
            <a:endParaRPr lang="fr-CA" sz="6000" dirty="0">
              <a:solidFill>
                <a:schemeClr val="tx1">
                  <a:lumMod val="65000"/>
                  <a:lumOff val="35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B397170-2101-406E-A0D5-517D75CB624A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25982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9DA68A-6915-4FD9-A87A-A2F6880A328F}"/>
              </a:ext>
            </a:extLst>
          </p:cNvPr>
          <p:cNvSpPr/>
          <p:nvPr/>
        </p:nvSpPr>
        <p:spPr>
          <a:xfrm>
            <a:off x="5797752" y="1402669"/>
            <a:ext cx="6392777" cy="1216456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60509A-7D52-4B71-9548-C96A1B34D783}"/>
              </a:ext>
            </a:extLst>
          </p:cNvPr>
          <p:cNvSpPr txBox="1"/>
          <p:nvPr/>
        </p:nvSpPr>
        <p:spPr>
          <a:xfrm>
            <a:off x="5734163" y="1758634"/>
            <a:ext cx="6134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>
                <a:solidFill>
                  <a:schemeClr val="bg1"/>
                </a:solidFill>
                <a:latin typeface="Didot LT Std" panose="02070803090506020303" pitchFamily="18" charset="0"/>
              </a:rPr>
              <a:t>Immersive </a:t>
            </a:r>
            <a:r>
              <a:rPr lang="fr-CA" sz="4400" dirty="0" err="1">
                <a:solidFill>
                  <a:schemeClr val="bg1"/>
                </a:solidFill>
                <a:latin typeface="Didot LT Std" panose="02070803090506020303" pitchFamily="18" charset="0"/>
              </a:rPr>
              <a:t>Activities</a:t>
            </a:r>
            <a:endParaRPr lang="fr-CA" sz="440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50D508-B0B0-4044-8C33-996E2D54B65E}"/>
              </a:ext>
            </a:extLst>
          </p:cNvPr>
          <p:cNvSpPr txBox="1"/>
          <p:nvPr/>
        </p:nvSpPr>
        <p:spPr>
          <a:xfrm>
            <a:off x="6111773" y="3281700"/>
            <a:ext cx="57137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 Air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Ballooning</a:t>
            </a:r>
            <a:endParaRPr lang="fr-CA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Argan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Oil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Extracting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experience</a:t>
            </a:r>
            <a:endParaRPr lang="fr-CA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Organic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Wineries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near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Essaouira</a:t>
            </a:r>
          </a:p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Old Car Museum and Driving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experience</a:t>
            </a:r>
            <a:endParaRPr lang="fr-CA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Traditional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Caftan Fashion Show</a:t>
            </a:r>
          </a:p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Cooking Class</a:t>
            </a:r>
          </a:p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Calligraphy Workshop</a:t>
            </a:r>
          </a:p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Camel Riding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nomad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Dress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Tea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ceremony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under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nomad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tents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fr-CA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76E1B899-3A36-4267-9067-4B54C2789D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277040">
            <a:off x="4771988" y="2356265"/>
            <a:ext cx="898791" cy="1399061"/>
          </a:xfrm>
          <a:prstGeom prst="rect">
            <a:avLst/>
          </a:prstGeom>
        </p:spPr>
      </p:pic>
      <p:grpSp>
        <p:nvGrpSpPr>
          <p:cNvPr id="38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39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49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59D7FEF-A45E-471F-B946-CD3365D9EC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45" y="3802210"/>
            <a:ext cx="1399057" cy="13990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8F08F9-7421-4ACD-9944-8A2B3E1625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37" y="5178714"/>
            <a:ext cx="1319560" cy="13195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176904-DC5C-4529-A26C-711DAAEEC1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41" y="2646105"/>
            <a:ext cx="1260885" cy="1260885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9F9D8222-FE03-4D82-8AD5-E460C3ADBD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013449">
            <a:off x="4755300" y="3153488"/>
            <a:ext cx="898791" cy="1399061"/>
          </a:xfrm>
          <a:prstGeom prst="rect">
            <a:avLst/>
          </a:prstGeom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FD63C6C8-C718-4D7C-80C2-B6B1F78D59C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846447">
            <a:off x="5131869" y="4641904"/>
            <a:ext cx="966587" cy="1504592"/>
          </a:xfrm>
          <a:prstGeom prst="rect">
            <a:avLst/>
          </a:prstGeom>
        </p:spPr>
      </p:pic>
      <p:pic>
        <p:nvPicPr>
          <p:cNvPr id="52" name="Graphique 51">
            <a:extLst>
              <a:ext uri="{FF2B5EF4-FFF2-40B4-BE49-F238E27FC236}">
                <a16:creationId xmlns:a16="http://schemas.microsoft.com/office/drawing/2014/main" id="{55D20CDF-D601-4EC9-B0DA-71B8D3E827D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4671004" flipV="1">
            <a:off x="4730458" y="3563687"/>
            <a:ext cx="1107713" cy="172427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0D88183C-4ED6-474A-81A7-F5A89E60BA81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07B34356-B823-4706-921A-50CA0078AF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0FAA89-2C23-4B6F-BC5F-6DBE3BD86B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88" y="1051923"/>
            <a:ext cx="1392679" cy="13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4" grpId="0" uiExpand="1" build="p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963500D-683B-4D36-AFE4-D227E429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55" name="Connecteur droit 5">
            <a:extLst>
              <a:ext uri="{FF2B5EF4-FFF2-40B4-BE49-F238E27FC236}">
                <a16:creationId xmlns:a16="http://schemas.microsoft.com/office/drawing/2014/main" id="{4A082C81-D2A2-4688-8284-1ACF7C0EB9FD}"/>
              </a:ext>
            </a:extLst>
          </p:cNvPr>
          <p:cNvCxnSpPr>
            <a:cxnSpLocks/>
          </p:cNvCxnSpPr>
          <p:nvPr/>
        </p:nvCxnSpPr>
        <p:spPr>
          <a:xfrm>
            <a:off x="310393" y="6637235"/>
            <a:ext cx="1182848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6">
            <a:extLst>
              <a:ext uri="{FF2B5EF4-FFF2-40B4-BE49-F238E27FC236}">
                <a16:creationId xmlns:a16="http://schemas.microsoft.com/office/drawing/2014/main" id="{2CA6F2AC-56E1-4C4F-BF3E-D00441DDF401}"/>
              </a:ext>
            </a:extLst>
          </p:cNvPr>
          <p:cNvCxnSpPr>
            <a:cxnSpLocks/>
          </p:cNvCxnSpPr>
          <p:nvPr/>
        </p:nvCxnSpPr>
        <p:spPr>
          <a:xfrm>
            <a:off x="310393" y="3890596"/>
            <a:ext cx="0" cy="274663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10">
            <a:extLst>
              <a:ext uri="{FF2B5EF4-FFF2-40B4-BE49-F238E27FC236}">
                <a16:creationId xmlns:a16="http://schemas.microsoft.com/office/drawing/2014/main" id="{57A9DC18-482F-41D3-A18C-FA2BDCF364FE}"/>
              </a:ext>
            </a:extLst>
          </p:cNvPr>
          <p:cNvCxnSpPr>
            <a:cxnSpLocks/>
          </p:cNvCxnSpPr>
          <p:nvPr/>
        </p:nvCxnSpPr>
        <p:spPr>
          <a:xfrm>
            <a:off x="11889957" y="345507"/>
            <a:ext cx="0" cy="25316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26">
            <a:extLst>
              <a:ext uri="{FF2B5EF4-FFF2-40B4-BE49-F238E27FC236}">
                <a16:creationId xmlns:a16="http://schemas.microsoft.com/office/drawing/2014/main" id="{78DE87EF-1B90-4B4B-9C77-0597B6669935}"/>
              </a:ext>
            </a:extLst>
          </p:cNvPr>
          <p:cNvCxnSpPr>
            <a:cxnSpLocks/>
          </p:cNvCxnSpPr>
          <p:nvPr/>
        </p:nvCxnSpPr>
        <p:spPr>
          <a:xfrm>
            <a:off x="9662822" y="348114"/>
            <a:ext cx="2229141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29">
            <a:extLst>
              <a:ext uri="{FF2B5EF4-FFF2-40B4-BE49-F238E27FC236}">
                <a16:creationId xmlns:a16="http://schemas.microsoft.com/office/drawing/2014/main" id="{8C6FE29E-AA38-4BD1-B59B-E49404D3335E}"/>
              </a:ext>
            </a:extLst>
          </p:cNvPr>
          <p:cNvCxnSpPr/>
          <p:nvPr/>
        </p:nvCxnSpPr>
        <p:spPr>
          <a:xfrm>
            <a:off x="11889957" y="2499560"/>
            <a:ext cx="0" cy="171135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35">
            <a:extLst>
              <a:ext uri="{FF2B5EF4-FFF2-40B4-BE49-F238E27FC236}">
                <a16:creationId xmlns:a16="http://schemas.microsoft.com/office/drawing/2014/main" id="{67B4B965-A18C-4407-B363-9972CB98546A}"/>
              </a:ext>
            </a:extLst>
          </p:cNvPr>
          <p:cNvCxnSpPr>
            <a:cxnSpLocks/>
          </p:cNvCxnSpPr>
          <p:nvPr/>
        </p:nvCxnSpPr>
        <p:spPr>
          <a:xfrm>
            <a:off x="3352800" y="6637235"/>
            <a:ext cx="29718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36">
            <a:extLst>
              <a:ext uri="{FF2B5EF4-FFF2-40B4-BE49-F238E27FC236}">
                <a16:creationId xmlns:a16="http://schemas.microsoft.com/office/drawing/2014/main" id="{B7620BDE-84BD-4867-982D-F79FA36B360A}"/>
              </a:ext>
            </a:extLst>
          </p:cNvPr>
          <p:cNvCxnSpPr>
            <a:cxnSpLocks/>
          </p:cNvCxnSpPr>
          <p:nvPr/>
        </p:nvCxnSpPr>
        <p:spPr>
          <a:xfrm>
            <a:off x="11892538" y="5223399"/>
            <a:ext cx="0" cy="141383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5898" y="630732"/>
            <a:ext cx="248058" cy="1761934"/>
          </a:xfrm>
          <a:prstGeom prst="rect">
            <a:avLst/>
          </a:prstGeom>
        </p:spPr>
      </p:pic>
      <p:sp>
        <p:nvSpPr>
          <p:cNvPr id="65" name="ZoneTexte 42">
            <a:extLst>
              <a:ext uri="{FF2B5EF4-FFF2-40B4-BE49-F238E27FC236}">
                <a16:creationId xmlns:a16="http://schemas.microsoft.com/office/drawing/2014/main" id="{F9AFB5C6-BAA2-4702-810E-908126F1AFCB}"/>
              </a:ext>
            </a:extLst>
          </p:cNvPr>
          <p:cNvSpPr txBox="1"/>
          <p:nvPr/>
        </p:nvSpPr>
        <p:spPr>
          <a:xfrm>
            <a:off x="1491947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cxnSp>
        <p:nvCxnSpPr>
          <p:cNvPr id="67" name="Connecteur droit 59">
            <a:extLst>
              <a:ext uri="{FF2B5EF4-FFF2-40B4-BE49-F238E27FC236}">
                <a16:creationId xmlns:a16="http://schemas.microsoft.com/office/drawing/2014/main" id="{54644BF5-EBAA-4BA9-8330-F71C02C6C1A5}"/>
              </a:ext>
            </a:extLst>
          </p:cNvPr>
          <p:cNvCxnSpPr>
            <a:cxnSpLocks/>
          </p:cNvCxnSpPr>
          <p:nvPr/>
        </p:nvCxnSpPr>
        <p:spPr>
          <a:xfrm>
            <a:off x="8918157" y="6637235"/>
            <a:ext cx="2971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2CE25C88-67B8-4F43-B19A-6C6B1149EC10}"/>
              </a:ext>
            </a:extLst>
          </p:cNvPr>
          <p:cNvGrpSpPr/>
          <p:nvPr/>
        </p:nvGrpSpPr>
        <p:grpSpPr>
          <a:xfrm>
            <a:off x="10291507" y="3481557"/>
            <a:ext cx="1799461" cy="2622552"/>
            <a:chOff x="10291507" y="3481557"/>
            <a:chExt cx="1799461" cy="2622552"/>
          </a:xfrm>
        </p:grpSpPr>
        <p:grpSp>
          <p:nvGrpSpPr>
            <p:cNvPr id="24" name="object 6">
              <a:extLst>
                <a:ext uri="{FF2B5EF4-FFF2-40B4-BE49-F238E27FC236}">
                  <a16:creationId xmlns:a16="http://schemas.microsoft.com/office/drawing/2014/main" id="{FD933D89-E7A1-4B73-8B32-B19920965612}"/>
                </a:ext>
              </a:extLst>
            </p:cNvPr>
            <p:cNvGrpSpPr/>
            <p:nvPr/>
          </p:nvGrpSpPr>
          <p:grpSpPr>
            <a:xfrm>
              <a:off x="10515222" y="3481557"/>
              <a:ext cx="327751" cy="1111127"/>
              <a:chOff x="1094024" y="986865"/>
              <a:chExt cx="361315" cy="1224915"/>
            </a:xfrm>
          </p:grpSpPr>
          <p:sp>
            <p:nvSpPr>
              <p:cNvPr id="25" name="object 7">
                <a:extLst>
                  <a:ext uri="{FF2B5EF4-FFF2-40B4-BE49-F238E27FC236}">
                    <a16:creationId xmlns:a16="http://schemas.microsoft.com/office/drawing/2014/main" id="{248AC8A2-33B3-4C14-896C-8BC73E83779A}"/>
                  </a:ext>
                </a:extLst>
              </p:cNvPr>
              <p:cNvSpPr/>
              <p:nvPr/>
            </p:nvSpPr>
            <p:spPr>
              <a:xfrm>
                <a:off x="1094016" y="986866"/>
                <a:ext cx="361315" cy="553085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553085">
                    <a:moveTo>
                      <a:pt x="150025" y="510070"/>
                    </a:moveTo>
                    <a:lnTo>
                      <a:pt x="90182" y="416318"/>
                    </a:lnTo>
                    <a:lnTo>
                      <a:pt x="28181" y="294398"/>
                    </a:lnTo>
                    <a:lnTo>
                      <a:pt x="0" y="180365"/>
                    </a:lnTo>
                    <a:lnTo>
                      <a:pt x="2819" y="253809"/>
                    </a:lnTo>
                    <a:lnTo>
                      <a:pt x="22542" y="317119"/>
                    </a:lnTo>
                    <a:lnTo>
                      <a:pt x="76085" y="405231"/>
                    </a:lnTo>
                    <a:lnTo>
                      <a:pt x="150025" y="510070"/>
                    </a:lnTo>
                    <a:close/>
                  </a:path>
                  <a:path w="361315" h="553085">
                    <a:moveTo>
                      <a:pt x="180352" y="553085"/>
                    </a:moveTo>
                    <a:lnTo>
                      <a:pt x="150025" y="510070"/>
                    </a:lnTo>
                    <a:lnTo>
                      <a:pt x="152171" y="513435"/>
                    </a:lnTo>
                    <a:lnTo>
                      <a:pt x="180352" y="553085"/>
                    </a:lnTo>
                    <a:close/>
                  </a:path>
                  <a:path w="361315" h="553085">
                    <a:moveTo>
                      <a:pt x="360705" y="180352"/>
                    </a:moveTo>
                    <a:lnTo>
                      <a:pt x="354266" y="132435"/>
                    </a:lnTo>
                    <a:lnTo>
                      <a:pt x="338963" y="96189"/>
                    </a:lnTo>
                    <a:lnTo>
                      <a:pt x="307860" y="52844"/>
                    </a:lnTo>
                    <a:lnTo>
                      <a:pt x="271360" y="24638"/>
                    </a:lnTo>
                    <a:lnTo>
                      <a:pt x="264515" y="21755"/>
                    </a:lnTo>
                    <a:lnTo>
                      <a:pt x="264515" y="180352"/>
                    </a:lnTo>
                    <a:lnTo>
                      <a:pt x="257898" y="213144"/>
                    </a:lnTo>
                    <a:lnTo>
                      <a:pt x="239839" y="239890"/>
                    </a:lnTo>
                    <a:lnTo>
                      <a:pt x="213080" y="257911"/>
                    </a:lnTo>
                    <a:lnTo>
                      <a:pt x="180352" y="264515"/>
                    </a:lnTo>
                    <a:lnTo>
                      <a:pt x="147574" y="257911"/>
                    </a:lnTo>
                    <a:lnTo>
                      <a:pt x="120827" y="239890"/>
                    </a:lnTo>
                    <a:lnTo>
                      <a:pt x="102793" y="213144"/>
                    </a:lnTo>
                    <a:lnTo>
                      <a:pt x="96189" y="180352"/>
                    </a:lnTo>
                    <a:lnTo>
                      <a:pt x="102793" y="147574"/>
                    </a:lnTo>
                    <a:lnTo>
                      <a:pt x="120827" y="120827"/>
                    </a:lnTo>
                    <a:lnTo>
                      <a:pt x="147574" y="102806"/>
                    </a:lnTo>
                    <a:lnTo>
                      <a:pt x="180352" y="96189"/>
                    </a:lnTo>
                    <a:lnTo>
                      <a:pt x="213080" y="102806"/>
                    </a:lnTo>
                    <a:lnTo>
                      <a:pt x="239839" y="120827"/>
                    </a:lnTo>
                    <a:lnTo>
                      <a:pt x="257898" y="147574"/>
                    </a:lnTo>
                    <a:lnTo>
                      <a:pt x="264515" y="180352"/>
                    </a:lnTo>
                    <a:lnTo>
                      <a:pt x="264515" y="21755"/>
                    </a:lnTo>
                    <a:lnTo>
                      <a:pt x="228282" y="6451"/>
                    </a:lnTo>
                    <a:lnTo>
                      <a:pt x="180352" y="0"/>
                    </a:lnTo>
                    <a:lnTo>
                      <a:pt x="132422" y="6451"/>
                    </a:lnTo>
                    <a:lnTo>
                      <a:pt x="89344" y="24638"/>
                    </a:lnTo>
                    <a:lnTo>
                      <a:pt x="52844" y="52844"/>
                    </a:lnTo>
                    <a:lnTo>
                      <a:pt x="24638" y="89357"/>
                    </a:lnTo>
                    <a:lnTo>
                      <a:pt x="6451" y="132435"/>
                    </a:lnTo>
                    <a:lnTo>
                      <a:pt x="0" y="180352"/>
                    </a:lnTo>
                    <a:lnTo>
                      <a:pt x="28181" y="289318"/>
                    </a:lnTo>
                    <a:lnTo>
                      <a:pt x="90182" y="411810"/>
                    </a:lnTo>
                    <a:lnTo>
                      <a:pt x="152171" y="511746"/>
                    </a:lnTo>
                    <a:lnTo>
                      <a:pt x="180352" y="553072"/>
                    </a:lnTo>
                    <a:lnTo>
                      <a:pt x="284619" y="405231"/>
                    </a:lnTo>
                    <a:lnTo>
                      <a:pt x="338162" y="317119"/>
                    </a:lnTo>
                    <a:lnTo>
                      <a:pt x="354558" y="264515"/>
                    </a:lnTo>
                    <a:lnTo>
                      <a:pt x="357886" y="253809"/>
                    </a:lnTo>
                    <a:lnTo>
                      <a:pt x="360705" y="180352"/>
                    </a:lnTo>
                    <a:close/>
                  </a:path>
                </a:pathLst>
              </a:custGeom>
              <a:solidFill>
                <a:srgbClr val="F1F2F2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6" name="object 8">
                <a:extLst>
                  <a:ext uri="{FF2B5EF4-FFF2-40B4-BE49-F238E27FC236}">
                    <a16:creationId xmlns:a16="http://schemas.microsoft.com/office/drawing/2014/main" id="{46C98F69-FB1B-4015-8CB7-9F8FF53A2B39}"/>
                  </a:ext>
                </a:extLst>
              </p:cNvPr>
              <p:cNvSpPr/>
              <p:nvPr/>
            </p:nvSpPr>
            <p:spPr>
              <a:xfrm>
                <a:off x="1274377" y="1636132"/>
                <a:ext cx="0" cy="575945"/>
              </a:xfrm>
              <a:custGeom>
                <a:avLst/>
                <a:gdLst/>
                <a:ahLst/>
                <a:cxnLst/>
                <a:rect l="l" t="t" r="r" b="b"/>
                <a:pathLst>
                  <a:path h="575944">
                    <a:moveTo>
                      <a:pt x="0" y="0"/>
                    </a:moveTo>
                    <a:lnTo>
                      <a:pt x="0" y="575602"/>
                    </a:lnTo>
                  </a:path>
                </a:pathLst>
              </a:custGeom>
              <a:ln w="12700">
                <a:solidFill>
                  <a:srgbClr val="F1F2F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264E69C9-C9AF-47CF-A079-E4C323C81833}"/>
                </a:ext>
              </a:extLst>
            </p:cNvPr>
            <p:cNvSpPr txBox="1"/>
            <p:nvPr/>
          </p:nvSpPr>
          <p:spPr>
            <a:xfrm>
              <a:off x="10291507" y="4780670"/>
              <a:ext cx="1799461" cy="13234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3655">
                <a:lnSpc>
                  <a:spcPct val="100000"/>
                </a:lnSpc>
                <a:spcBef>
                  <a:spcPts val="100"/>
                </a:spcBef>
              </a:pPr>
              <a:r>
                <a:rPr sz="1600" b="0" dirty="0">
                  <a:solidFill>
                    <a:srgbClr val="FFFFFF"/>
                  </a:solidFill>
                  <a:latin typeface="Roboto Light"/>
                  <a:cs typeface="Roboto Light"/>
                </a:rPr>
                <a:t>Casablanca,</a:t>
              </a:r>
              <a:r>
                <a:rPr sz="1600" b="0" spc="-55" dirty="0">
                  <a:solidFill>
                    <a:srgbClr val="FFFFFF"/>
                  </a:solidFill>
                  <a:latin typeface="Roboto Light"/>
                  <a:cs typeface="Roboto Light"/>
                </a:rPr>
                <a:t> </a:t>
              </a:r>
              <a:r>
                <a:rPr sz="1600" b="0" spc="-10" dirty="0">
                  <a:solidFill>
                    <a:srgbClr val="FFFFFF"/>
                  </a:solidFill>
                  <a:latin typeface="Roboto Light"/>
                  <a:cs typeface="Roboto Light"/>
                </a:rPr>
                <a:t>Morocco</a:t>
              </a:r>
              <a:endParaRPr sz="1600" dirty="0">
                <a:latin typeface="Roboto Light"/>
                <a:cs typeface="Roboto Light"/>
              </a:endParaRPr>
            </a:p>
            <a:p>
              <a:pPr marL="50800" marR="965835">
                <a:lnSpc>
                  <a:spcPct val="100000"/>
                </a:lnSpc>
                <a:spcBef>
                  <a:spcPts val="1675"/>
                </a:spcBef>
              </a:pP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Head</a:t>
              </a:r>
              <a:r>
                <a:rPr sz="13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Office</a:t>
              </a:r>
              <a:r>
                <a:rPr lang="fr-CA"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s</a:t>
              </a:r>
              <a:r>
                <a:rPr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2</a:t>
              </a:r>
              <a:r>
                <a:rPr sz="1125" b="0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nd</a:t>
              </a:r>
              <a:r>
                <a:rPr sz="1125" b="0" spc="179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+</a:t>
              </a:r>
              <a:r>
                <a:rPr sz="13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3</a:t>
              </a:r>
              <a:r>
                <a:rPr sz="1125" b="0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rd</a:t>
              </a:r>
              <a:r>
                <a:rPr lang="fr-CA" sz="1125" b="0" spc="195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Floor</a:t>
              </a:r>
              <a:endParaRPr sz="1300" dirty="0">
                <a:latin typeface="Roboto Light"/>
                <a:cs typeface="Roboto Light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D96ACC3-0EAA-4A6E-BD37-747C6BB2D5A1}"/>
              </a:ext>
            </a:extLst>
          </p:cNvPr>
          <p:cNvGrpSpPr/>
          <p:nvPr/>
        </p:nvGrpSpPr>
        <p:grpSpPr>
          <a:xfrm>
            <a:off x="310393" y="1285098"/>
            <a:ext cx="4891253" cy="3456407"/>
            <a:chOff x="2470773" y="264798"/>
            <a:chExt cx="7250453" cy="5123537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E378B1C9-E90B-49DD-976A-858683AE8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70773" y="264798"/>
              <a:ext cx="7250453" cy="5123537"/>
            </a:xfrm>
            <a:prstGeom prst="rect">
              <a:avLst/>
            </a:prstGeom>
          </p:spPr>
        </p:pic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056E92A9-16C3-42A9-AE0A-02B0E1FA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60261" y="4308010"/>
              <a:ext cx="4915992" cy="887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2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1E2A5149-26B7-4892-A16C-5BF68985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006" y="1457969"/>
            <a:ext cx="4003599" cy="28291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63500D-683B-4D36-AFE4-D227E4290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cxnSp>
        <p:nvCxnSpPr>
          <p:cNvPr id="55" name="Connecteur droit 5">
            <a:extLst>
              <a:ext uri="{FF2B5EF4-FFF2-40B4-BE49-F238E27FC236}">
                <a16:creationId xmlns:a16="http://schemas.microsoft.com/office/drawing/2014/main" id="{4A082C81-D2A2-4688-8284-1ACF7C0EB9FD}"/>
              </a:ext>
            </a:extLst>
          </p:cNvPr>
          <p:cNvCxnSpPr>
            <a:cxnSpLocks/>
          </p:cNvCxnSpPr>
          <p:nvPr/>
        </p:nvCxnSpPr>
        <p:spPr>
          <a:xfrm>
            <a:off x="310393" y="6637235"/>
            <a:ext cx="1182848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6">
            <a:extLst>
              <a:ext uri="{FF2B5EF4-FFF2-40B4-BE49-F238E27FC236}">
                <a16:creationId xmlns:a16="http://schemas.microsoft.com/office/drawing/2014/main" id="{2CA6F2AC-56E1-4C4F-BF3E-D00441DDF401}"/>
              </a:ext>
            </a:extLst>
          </p:cNvPr>
          <p:cNvCxnSpPr>
            <a:cxnSpLocks/>
          </p:cNvCxnSpPr>
          <p:nvPr/>
        </p:nvCxnSpPr>
        <p:spPr>
          <a:xfrm>
            <a:off x="310393" y="3890596"/>
            <a:ext cx="0" cy="274663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10">
            <a:extLst>
              <a:ext uri="{FF2B5EF4-FFF2-40B4-BE49-F238E27FC236}">
                <a16:creationId xmlns:a16="http://schemas.microsoft.com/office/drawing/2014/main" id="{57A9DC18-482F-41D3-A18C-FA2BDCF364FE}"/>
              </a:ext>
            </a:extLst>
          </p:cNvPr>
          <p:cNvCxnSpPr>
            <a:cxnSpLocks/>
          </p:cNvCxnSpPr>
          <p:nvPr/>
        </p:nvCxnSpPr>
        <p:spPr>
          <a:xfrm>
            <a:off x="11889957" y="345507"/>
            <a:ext cx="0" cy="25316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26">
            <a:extLst>
              <a:ext uri="{FF2B5EF4-FFF2-40B4-BE49-F238E27FC236}">
                <a16:creationId xmlns:a16="http://schemas.microsoft.com/office/drawing/2014/main" id="{78DE87EF-1B90-4B4B-9C77-0597B6669935}"/>
              </a:ext>
            </a:extLst>
          </p:cNvPr>
          <p:cNvCxnSpPr>
            <a:cxnSpLocks/>
          </p:cNvCxnSpPr>
          <p:nvPr/>
        </p:nvCxnSpPr>
        <p:spPr>
          <a:xfrm>
            <a:off x="9662822" y="348114"/>
            <a:ext cx="2229141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29">
            <a:extLst>
              <a:ext uri="{FF2B5EF4-FFF2-40B4-BE49-F238E27FC236}">
                <a16:creationId xmlns:a16="http://schemas.microsoft.com/office/drawing/2014/main" id="{8C6FE29E-AA38-4BD1-B59B-E49404D3335E}"/>
              </a:ext>
            </a:extLst>
          </p:cNvPr>
          <p:cNvCxnSpPr/>
          <p:nvPr/>
        </p:nvCxnSpPr>
        <p:spPr>
          <a:xfrm>
            <a:off x="11889957" y="2499560"/>
            <a:ext cx="0" cy="171135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35">
            <a:extLst>
              <a:ext uri="{FF2B5EF4-FFF2-40B4-BE49-F238E27FC236}">
                <a16:creationId xmlns:a16="http://schemas.microsoft.com/office/drawing/2014/main" id="{67B4B965-A18C-4407-B363-9972CB98546A}"/>
              </a:ext>
            </a:extLst>
          </p:cNvPr>
          <p:cNvCxnSpPr>
            <a:cxnSpLocks/>
          </p:cNvCxnSpPr>
          <p:nvPr/>
        </p:nvCxnSpPr>
        <p:spPr>
          <a:xfrm>
            <a:off x="3352800" y="6637235"/>
            <a:ext cx="29718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36">
            <a:extLst>
              <a:ext uri="{FF2B5EF4-FFF2-40B4-BE49-F238E27FC236}">
                <a16:creationId xmlns:a16="http://schemas.microsoft.com/office/drawing/2014/main" id="{B7620BDE-84BD-4867-982D-F79FA36B360A}"/>
              </a:ext>
            </a:extLst>
          </p:cNvPr>
          <p:cNvCxnSpPr>
            <a:cxnSpLocks/>
          </p:cNvCxnSpPr>
          <p:nvPr/>
        </p:nvCxnSpPr>
        <p:spPr>
          <a:xfrm>
            <a:off x="11892538" y="5223399"/>
            <a:ext cx="0" cy="141383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45898" y="630732"/>
            <a:ext cx="248058" cy="1761934"/>
          </a:xfrm>
          <a:prstGeom prst="rect">
            <a:avLst/>
          </a:prstGeom>
        </p:spPr>
      </p:pic>
      <p:sp>
        <p:nvSpPr>
          <p:cNvPr id="65" name="ZoneTexte 42">
            <a:extLst>
              <a:ext uri="{FF2B5EF4-FFF2-40B4-BE49-F238E27FC236}">
                <a16:creationId xmlns:a16="http://schemas.microsoft.com/office/drawing/2014/main" id="{F9AFB5C6-BAA2-4702-810E-908126F1AFCB}"/>
              </a:ext>
            </a:extLst>
          </p:cNvPr>
          <p:cNvSpPr txBox="1"/>
          <p:nvPr/>
        </p:nvSpPr>
        <p:spPr>
          <a:xfrm>
            <a:off x="1491947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cxnSp>
        <p:nvCxnSpPr>
          <p:cNvPr id="67" name="Connecteur droit 59">
            <a:extLst>
              <a:ext uri="{FF2B5EF4-FFF2-40B4-BE49-F238E27FC236}">
                <a16:creationId xmlns:a16="http://schemas.microsoft.com/office/drawing/2014/main" id="{54644BF5-EBAA-4BA9-8330-F71C02C6C1A5}"/>
              </a:ext>
            </a:extLst>
          </p:cNvPr>
          <p:cNvCxnSpPr>
            <a:cxnSpLocks/>
          </p:cNvCxnSpPr>
          <p:nvPr/>
        </p:nvCxnSpPr>
        <p:spPr>
          <a:xfrm>
            <a:off x="8918157" y="6637235"/>
            <a:ext cx="2971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2CE25C88-67B8-4F43-B19A-6C6B1149EC10}"/>
              </a:ext>
            </a:extLst>
          </p:cNvPr>
          <p:cNvGrpSpPr/>
          <p:nvPr/>
        </p:nvGrpSpPr>
        <p:grpSpPr>
          <a:xfrm>
            <a:off x="10291507" y="3481557"/>
            <a:ext cx="1799461" cy="2622552"/>
            <a:chOff x="10291507" y="3481557"/>
            <a:chExt cx="1799461" cy="2622552"/>
          </a:xfrm>
        </p:grpSpPr>
        <p:grpSp>
          <p:nvGrpSpPr>
            <p:cNvPr id="24" name="object 6">
              <a:extLst>
                <a:ext uri="{FF2B5EF4-FFF2-40B4-BE49-F238E27FC236}">
                  <a16:creationId xmlns:a16="http://schemas.microsoft.com/office/drawing/2014/main" id="{FD933D89-E7A1-4B73-8B32-B19920965612}"/>
                </a:ext>
              </a:extLst>
            </p:cNvPr>
            <p:cNvGrpSpPr/>
            <p:nvPr/>
          </p:nvGrpSpPr>
          <p:grpSpPr>
            <a:xfrm>
              <a:off x="10515222" y="3481557"/>
              <a:ext cx="327751" cy="1111127"/>
              <a:chOff x="1094024" y="986865"/>
              <a:chExt cx="361315" cy="1224915"/>
            </a:xfrm>
          </p:grpSpPr>
          <p:sp>
            <p:nvSpPr>
              <p:cNvPr id="25" name="object 7">
                <a:extLst>
                  <a:ext uri="{FF2B5EF4-FFF2-40B4-BE49-F238E27FC236}">
                    <a16:creationId xmlns:a16="http://schemas.microsoft.com/office/drawing/2014/main" id="{248AC8A2-33B3-4C14-896C-8BC73E83779A}"/>
                  </a:ext>
                </a:extLst>
              </p:cNvPr>
              <p:cNvSpPr/>
              <p:nvPr/>
            </p:nvSpPr>
            <p:spPr>
              <a:xfrm>
                <a:off x="1094016" y="986866"/>
                <a:ext cx="361315" cy="553085"/>
              </a:xfrm>
              <a:custGeom>
                <a:avLst/>
                <a:gdLst/>
                <a:ahLst/>
                <a:cxnLst/>
                <a:rect l="l" t="t" r="r" b="b"/>
                <a:pathLst>
                  <a:path w="361315" h="553085">
                    <a:moveTo>
                      <a:pt x="150025" y="510070"/>
                    </a:moveTo>
                    <a:lnTo>
                      <a:pt x="90182" y="416318"/>
                    </a:lnTo>
                    <a:lnTo>
                      <a:pt x="28181" y="294398"/>
                    </a:lnTo>
                    <a:lnTo>
                      <a:pt x="0" y="180365"/>
                    </a:lnTo>
                    <a:lnTo>
                      <a:pt x="2819" y="253809"/>
                    </a:lnTo>
                    <a:lnTo>
                      <a:pt x="22542" y="317119"/>
                    </a:lnTo>
                    <a:lnTo>
                      <a:pt x="76085" y="405231"/>
                    </a:lnTo>
                    <a:lnTo>
                      <a:pt x="150025" y="510070"/>
                    </a:lnTo>
                    <a:close/>
                  </a:path>
                  <a:path w="361315" h="553085">
                    <a:moveTo>
                      <a:pt x="180352" y="553085"/>
                    </a:moveTo>
                    <a:lnTo>
                      <a:pt x="150025" y="510070"/>
                    </a:lnTo>
                    <a:lnTo>
                      <a:pt x="152171" y="513435"/>
                    </a:lnTo>
                    <a:lnTo>
                      <a:pt x="180352" y="553085"/>
                    </a:lnTo>
                    <a:close/>
                  </a:path>
                  <a:path w="361315" h="553085">
                    <a:moveTo>
                      <a:pt x="360705" y="180352"/>
                    </a:moveTo>
                    <a:lnTo>
                      <a:pt x="354266" y="132435"/>
                    </a:lnTo>
                    <a:lnTo>
                      <a:pt x="338963" y="96189"/>
                    </a:lnTo>
                    <a:lnTo>
                      <a:pt x="307860" y="52844"/>
                    </a:lnTo>
                    <a:lnTo>
                      <a:pt x="271360" y="24638"/>
                    </a:lnTo>
                    <a:lnTo>
                      <a:pt x="264515" y="21755"/>
                    </a:lnTo>
                    <a:lnTo>
                      <a:pt x="264515" y="180352"/>
                    </a:lnTo>
                    <a:lnTo>
                      <a:pt x="257898" y="213144"/>
                    </a:lnTo>
                    <a:lnTo>
                      <a:pt x="239839" y="239890"/>
                    </a:lnTo>
                    <a:lnTo>
                      <a:pt x="213080" y="257911"/>
                    </a:lnTo>
                    <a:lnTo>
                      <a:pt x="180352" y="264515"/>
                    </a:lnTo>
                    <a:lnTo>
                      <a:pt x="147574" y="257911"/>
                    </a:lnTo>
                    <a:lnTo>
                      <a:pt x="120827" y="239890"/>
                    </a:lnTo>
                    <a:lnTo>
                      <a:pt x="102793" y="213144"/>
                    </a:lnTo>
                    <a:lnTo>
                      <a:pt x="96189" y="180352"/>
                    </a:lnTo>
                    <a:lnTo>
                      <a:pt x="102793" y="147574"/>
                    </a:lnTo>
                    <a:lnTo>
                      <a:pt x="120827" y="120827"/>
                    </a:lnTo>
                    <a:lnTo>
                      <a:pt x="147574" y="102806"/>
                    </a:lnTo>
                    <a:lnTo>
                      <a:pt x="180352" y="96189"/>
                    </a:lnTo>
                    <a:lnTo>
                      <a:pt x="213080" y="102806"/>
                    </a:lnTo>
                    <a:lnTo>
                      <a:pt x="239839" y="120827"/>
                    </a:lnTo>
                    <a:lnTo>
                      <a:pt x="257898" y="147574"/>
                    </a:lnTo>
                    <a:lnTo>
                      <a:pt x="264515" y="180352"/>
                    </a:lnTo>
                    <a:lnTo>
                      <a:pt x="264515" y="21755"/>
                    </a:lnTo>
                    <a:lnTo>
                      <a:pt x="228282" y="6451"/>
                    </a:lnTo>
                    <a:lnTo>
                      <a:pt x="180352" y="0"/>
                    </a:lnTo>
                    <a:lnTo>
                      <a:pt x="132422" y="6451"/>
                    </a:lnTo>
                    <a:lnTo>
                      <a:pt x="89344" y="24638"/>
                    </a:lnTo>
                    <a:lnTo>
                      <a:pt x="52844" y="52844"/>
                    </a:lnTo>
                    <a:lnTo>
                      <a:pt x="24638" y="89357"/>
                    </a:lnTo>
                    <a:lnTo>
                      <a:pt x="6451" y="132435"/>
                    </a:lnTo>
                    <a:lnTo>
                      <a:pt x="0" y="180352"/>
                    </a:lnTo>
                    <a:lnTo>
                      <a:pt x="28181" y="289318"/>
                    </a:lnTo>
                    <a:lnTo>
                      <a:pt x="90182" y="411810"/>
                    </a:lnTo>
                    <a:lnTo>
                      <a:pt x="152171" y="511746"/>
                    </a:lnTo>
                    <a:lnTo>
                      <a:pt x="180352" y="553072"/>
                    </a:lnTo>
                    <a:lnTo>
                      <a:pt x="284619" y="405231"/>
                    </a:lnTo>
                    <a:lnTo>
                      <a:pt x="338162" y="317119"/>
                    </a:lnTo>
                    <a:lnTo>
                      <a:pt x="354558" y="264515"/>
                    </a:lnTo>
                    <a:lnTo>
                      <a:pt x="357886" y="253809"/>
                    </a:lnTo>
                    <a:lnTo>
                      <a:pt x="360705" y="180352"/>
                    </a:lnTo>
                    <a:close/>
                  </a:path>
                </a:pathLst>
              </a:custGeom>
              <a:solidFill>
                <a:srgbClr val="F1F2F2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6" name="object 8">
                <a:extLst>
                  <a:ext uri="{FF2B5EF4-FFF2-40B4-BE49-F238E27FC236}">
                    <a16:creationId xmlns:a16="http://schemas.microsoft.com/office/drawing/2014/main" id="{46C98F69-FB1B-4015-8CB7-9F8FF53A2B39}"/>
                  </a:ext>
                </a:extLst>
              </p:cNvPr>
              <p:cNvSpPr/>
              <p:nvPr/>
            </p:nvSpPr>
            <p:spPr>
              <a:xfrm>
                <a:off x="1274377" y="1636132"/>
                <a:ext cx="0" cy="575945"/>
              </a:xfrm>
              <a:custGeom>
                <a:avLst/>
                <a:gdLst/>
                <a:ahLst/>
                <a:cxnLst/>
                <a:rect l="l" t="t" r="r" b="b"/>
                <a:pathLst>
                  <a:path h="575944">
                    <a:moveTo>
                      <a:pt x="0" y="0"/>
                    </a:moveTo>
                    <a:lnTo>
                      <a:pt x="0" y="575602"/>
                    </a:lnTo>
                  </a:path>
                </a:pathLst>
              </a:custGeom>
              <a:ln w="12700">
                <a:solidFill>
                  <a:srgbClr val="F1F2F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264E69C9-C9AF-47CF-A079-E4C323C81833}"/>
                </a:ext>
              </a:extLst>
            </p:cNvPr>
            <p:cNvSpPr txBox="1"/>
            <p:nvPr/>
          </p:nvSpPr>
          <p:spPr>
            <a:xfrm>
              <a:off x="10291507" y="4780670"/>
              <a:ext cx="1799461" cy="13234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3655">
                <a:lnSpc>
                  <a:spcPct val="100000"/>
                </a:lnSpc>
                <a:spcBef>
                  <a:spcPts val="100"/>
                </a:spcBef>
              </a:pPr>
              <a:r>
                <a:rPr sz="1600" b="0" dirty="0">
                  <a:solidFill>
                    <a:srgbClr val="FFFFFF"/>
                  </a:solidFill>
                  <a:latin typeface="Roboto Light"/>
                  <a:cs typeface="Roboto Light"/>
                </a:rPr>
                <a:t>Casablanca,</a:t>
              </a:r>
              <a:r>
                <a:rPr sz="1600" b="0" spc="-55" dirty="0">
                  <a:solidFill>
                    <a:srgbClr val="FFFFFF"/>
                  </a:solidFill>
                  <a:latin typeface="Roboto Light"/>
                  <a:cs typeface="Roboto Light"/>
                </a:rPr>
                <a:t> </a:t>
              </a:r>
              <a:r>
                <a:rPr sz="1600" b="0" spc="-10" dirty="0">
                  <a:solidFill>
                    <a:srgbClr val="FFFFFF"/>
                  </a:solidFill>
                  <a:latin typeface="Roboto Light"/>
                  <a:cs typeface="Roboto Light"/>
                </a:rPr>
                <a:t>Morocco</a:t>
              </a:r>
              <a:endParaRPr sz="1600" dirty="0">
                <a:latin typeface="Roboto Light"/>
                <a:cs typeface="Roboto Light"/>
              </a:endParaRPr>
            </a:p>
            <a:p>
              <a:pPr marL="50800" marR="965835">
                <a:lnSpc>
                  <a:spcPct val="100000"/>
                </a:lnSpc>
                <a:spcBef>
                  <a:spcPts val="1675"/>
                </a:spcBef>
              </a:pP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Head</a:t>
              </a:r>
              <a:r>
                <a:rPr sz="13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Office</a:t>
              </a:r>
              <a:r>
                <a:rPr lang="fr-CA"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s</a:t>
              </a:r>
              <a:r>
                <a:rPr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2</a:t>
              </a:r>
              <a:r>
                <a:rPr sz="1125" b="0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nd</a:t>
              </a:r>
              <a:r>
                <a:rPr sz="1125" b="0" spc="179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+</a:t>
              </a:r>
              <a:r>
                <a:rPr sz="13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3</a:t>
              </a:r>
              <a:r>
                <a:rPr sz="1125" b="0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rd</a:t>
              </a:r>
              <a:r>
                <a:rPr lang="fr-CA" sz="1125" b="0" spc="195" baseline="33333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13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Floor</a:t>
              </a:r>
              <a:endParaRPr sz="1300" dirty="0">
                <a:latin typeface="Roboto Light"/>
                <a:cs typeface="Roboto Light"/>
              </a:endParaRPr>
            </a:p>
          </p:txBody>
        </p:sp>
      </p:grpSp>
      <p:pic>
        <p:nvPicPr>
          <p:cNvPr id="32" name="Graphique 31">
            <a:extLst>
              <a:ext uri="{FF2B5EF4-FFF2-40B4-BE49-F238E27FC236}">
                <a16:creationId xmlns:a16="http://schemas.microsoft.com/office/drawing/2014/main" id="{7E11DA37-73B8-44EC-8F01-6F0A9F8E98B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0196" y="3654934"/>
            <a:ext cx="2785833" cy="50290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055DB06-9010-4089-98BD-450FB9C9C721}"/>
              </a:ext>
            </a:extLst>
          </p:cNvPr>
          <p:cNvSpPr/>
          <p:nvPr/>
        </p:nvSpPr>
        <p:spPr>
          <a:xfrm>
            <a:off x="5332530" y="1212140"/>
            <a:ext cx="6858000" cy="1189938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ZoneTexte 27">
            <a:extLst>
              <a:ext uri="{FF2B5EF4-FFF2-40B4-BE49-F238E27FC236}">
                <a16:creationId xmlns:a16="http://schemas.microsoft.com/office/drawing/2014/main" id="{FD5D3706-E243-439B-806A-BA11F44D4AF9}"/>
              </a:ext>
            </a:extLst>
          </p:cNvPr>
          <p:cNvSpPr txBox="1"/>
          <p:nvPr/>
        </p:nvSpPr>
        <p:spPr>
          <a:xfrm>
            <a:off x="5753740" y="1433638"/>
            <a:ext cx="5264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>
                <a:solidFill>
                  <a:schemeClr val="bg1"/>
                </a:solidFill>
                <a:latin typeface="Didot LT Std" panose="02070803090506020303" pitchFamily="18" charset="0"/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29003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8" grpId="0" animBg="1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ject 3">
            <a:extLst>
              <a:ext uri="{FF2B5EF4-FFF2-40B4-BE49-F238E27FC236}">
                <a16:creationId xmlns:a16="http://schemas.microsoft.com/office/drawing/2014/main" id="{7C5519E3-82B6-49DF-A9AA-C0DCDCB622EA}"/>
              </a:ext>
            </a:extLst>
          </p:cNvPr>
          <p:cNvPicPr/>
          <p:nvPr/>
        </p:nvPicPr>
        <p:blipFill rotWithShape="1">
          <a:blip r:embed="rId3" cstate="print"/>
          <a:srcRect l="6571"/>
          <a:stretch/>
        </p:blipFill>
        <p:spPr>
          <a:xfrm>
            <a:off x="5784619" y="0"/>
            <a:ext cx="6407152" cy="6857771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66" name="Groupe 1">
            <a:extLst>
              <a:ext uri="{FF2B5EF4-FFF2-40B4-BE49-F238E27FC236}">
                <a16:creationId xmlns:a16="http://schemas.microsoft.com/office/drawing/2014/main" id="{C7B21D71-A575-4300-B3BC-BD9E17DA6FDB}"/>
              </a:ext>
            </a:extLst>
          </p:cNvPr>
          <p:cNvGrpSpPr/>
          <p:nvPr/>
        </p:nvGrpSpPr>
        <p:grpSpPr>
          <a:xfrm>
            <a:off x="310393" y="345507"/>
            <a:ext cx="11582145" cy="6389402"/>
            <a:chOff x="310393" y="345507"/>
            <a:chExt cx="11582145" cy="6389402"/>
          </a:xfrm>
        </p:grpSpPr>
        <p:cxnSp>
          <p:nvCxnSpPr>
            <p:cNvPr id="68" name="Connecteur droit 5">
              <a:extLst>
                <a:ext uri="{FF2B5EF4-FFF2-40B4-BE49-F238E27FC236}">
                  <a16:creationId xmlns:a16="http://schemas.microsoft.com/office/drawing/2014/main" id="{6BAEEFEA-5544-43CD-B679-D571EFDE567E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">
              <a:extLst>
                <a:ext uri="{FF2B5EF4-FFF2-40B4-BE49-F238E27FC236}">
                  <a16:creationId xmlns:a16="http://schemas.microsoft.com/office/drawing/2014/main" id="{B2BAAD54-DD10-4127-BF5F-9DD21FDEE2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10">
              <a:extLst>
                <a:ext uri="{FF2B5EF4-FFF2-40B4-BE49-F238E27FC236}">
                  <a16:creationId xmlns:a16="http://schemas.microsoft.com/office/drawing/2014/main" id="{731E041A-4E64-4F90-90D0-89DCC0BB25C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26">
              <a:extLst>
                <a:ext uri="{FF2B5EF4-FFF2-40B4-BE49-F238E27FC236}">
                  <a16:creationId xmlns:a16="http://schemas.microsoft.com/office/drawing/2014/main" id="{F52C91E8-B48A-4A6F-A733-8FD8696DDA73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29">
              <a:extLst>
                <a:ext uri="{FF2B5EF4-FFF2-40B4-BE49-F238E27FC236}">
                  <a16:creationId xmlns:a16="http://schemas.microsoft.com/office/drawing/2014/main" id="{C45C5880-4F9C-470C-A252-86583290A584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35">
              <a:extLst>
                <a:ext uri="{FF2B5EF4-FFF2-40B4-BE49-F238E27FC236}">
                  <a16:creationId xmlns:a16="http://schemas.microsoft.com/office/drawing/2014/main" id="{18C36564-E62B-431C-AAF2-26162F864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36">
              <a:extLst>
                <a:ext uri="{FF2B5EF4-FFF2-40B4-BE49-F238E27FC236}">
                  <a16:creationId xmlns:a16="http://schemas.microsoft.com/office/drawing/2014/main" id="{23008E20-F28F-47EF-A6AB-CED1838CDC26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42">
              <a:extLst>
                <a:ext uri="{FF2B5EF4-FFF2-40B4-BE49-F238E27FC236}">
                  <a16:creationId xmlns:a16="http://schemas.microsoft.com/office/drawing/2014/main" id="{04D76EC2-C8FA-4405-B955-5C2B230DEADE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77" name="Connecteur droit 59">
              <a:extLst>
                <a:ext uri="{FF2B5EF4-FFF2-40B4-BE49-F238E27FC236}">
                  <a16:creationId xmlns:a16="http://schemas.microsoft.com/office/drawing/2014/main" id="{F7B2C43F-55F5-4877-ACC8-0EDB5C3A6694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5C6EAACC-9C56-4B8A-B3EC-6894F28CCB65}"/>
              </a:ext>
            </a:extLst>
          </p:cNvPr>
          <p:cNvSpPr/>
          <p:nvPr/>
        </p:nvSpPr>
        <p:spPr>
          <a:xfrm>
            <a:off x="5784620" y="1212140"/>
            <a:ext cx="6405910" cy="1189938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2" name="ZoneTexte 27">
            <a:extLst>
              <a:ext uri="{FF2B5EF4-FFF2-40B4-BE49-F238E27FC236}">
                <a16:creationId xmlns:a16="http://schemas.microsoft.com/office/drawing/2014/main" id="{CB302EF1-0C5A-45E1-AECC-C8CF0241F284}"/>
              </a:ext>
            </a:extLst>
          </p:cNvPr>
          <p:cNvSpPr txBox="1"/>
          <p:nvPr/>
        </p:nvSpPr>
        <p:spPr>
          <a:xfrm>
            <a:off x="5890916" y="1309813"/>
            <a:ext cx="5264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>
                <a:solidFill>
                  <a:schemeClr val="bg1"/>
                </a:solidFill>
                <a:latin typeface="Didot LT Std" panose="02070803090506020303" pitchFamily="18" charset="0"/>
              </a:rPr>
              <a:t>Our Mission …</a:t>
            </a: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325CF923-1795-46E4-94CB-F8703E0129F0}"/>
              </a:ext>
            </a:extLst>
          </p:cNvPr>
          <p:cNvCxnSpPr>
            <a:cxnSpLocks/>
          </p:cNvCxnSpPr>
          <p:nvPr/>
        </p:nvCxnSpPr>
        <p:spPr>
          <a:xfrm>
            <a:off x="5784619" y="0"/>
            <a:ext cx="0" cy="5010150"/>
          </a:xfrm>
          <a:prstGeom prst="line">
            <a:avLst/>
          </a:prstGeom>
          <a:ln w="31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>
            <a:extLst>
              <a:ext uri="{FF2B5EF4-FFF2-40B4-BE49-F238E27FC236}">
                <a16:creationId xmlns:a16="http://schemas.microsoft.com/office/drawing/2014/main" id="{28D81F65-0663-4909-A4EC-EBD569280FE3}"/>
              </a:ext>
            </a:extLst>
          </p:cNvPr>
          <p:cNvSpPr txBox="1"/>
          <p:nvPr/>
        </p:nvSpPr>
        <p:spPr>
          <a:xfrm>
            <a:off x="1179989" y="2773594"/>
            <a:ext cx="4398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Contribute </a:t>
            </a:r>
            <a:r>
              <a:rPr lang="en-US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 memorable Tours &amp; Events 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Through</a:t>
            </a:r>
            <a:r>
              <a:rPr lang="en-US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Immersive </a:t>
            </a:r>
            <a:r>
              <a:rPr lang="fr-CA" sz="1800" b="0" i="0" u="none" strike="noStrike" baseline="0" dirty="0" err="1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experience</a:t>
            </a:r>
            <a:r>
              <a:rPr lang="fr-CA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1F9BB2C8-6ECE-4DCE-B20D-4383419F2DAE}"/>
              </a:ext>
            </a:extLst>
          </p:cNvPr>
          <p:cNvSpPr txBox="1"/>
          <p:nvPr/>
        </p:nvSpPr>
        <p:spPr>
          <a:xfrm>
            <a:off x="1179989" y="3672631"/>
            <a:ext cx="4568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41414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Simplify and ease the workload</a:t>
            </a:r>
            <a:r>
              <a:rPr lang="en-US" sz="1800" b="0" i="0" u="none" strike="noStrike" baseline="0" dirty="0">
                <a:solidFill>
                  <a:srgbClr val="41414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of our B2B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partners to manage their Morocco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destination,…</a:t>
            </a:r>
            <a:endParaRPr lang="fr-CA" sz="1800" b="0" i="0" u="none" strike="noStrike" baseline="0" dirty="0">
              <a:solidFill>
                <a:srgbClr val="41414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357DD6EE-1CD2-49E8-9378-AB9F7AEFCB05}"/>
              </a:ext>
            </a:extLst>
          </p:cNvPr>
          <p:cNvSpPr txBox="1"/>
          <p:nvPr/>
        </p:nvSpPr>
        <p:spPr>
          <a:xfrm>
            <a:off x="1179989" y="4848667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41414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focus more on the human approach</a:t>
            </a:r>
            <a:r>
              <a:rPr lang="en-US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towards the travelling </a:t>
            </a:r>
            <a:r>
              <a:rPr lang="fr-CA" sz="1800" b="0" i="0" u="none" strike="noStrike" baseline="0" dirty="0" err="1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experience</a:t>
            </a:r>
            <a:r>
              <a:rPr lang="fr-CA" sz="18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pic>
        <p:nvPicPr>
          <p:cNvPr id="88" name="Graphique 87">
            <a:extLst>
              <a:ext uri="{FF2B5EF4-FFF2-40B4-BE49-F238E27FC236}">
                <a16:creationId xmlns:a16="http://schemas.microsoft.com/office/drawing/2014/main" id="{5EE0E00D-8332-4811-9D09-BF4B9556F3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704" y="2611521"/>
            <a:ext cx="609600" cy="619125"/>
          </a:xfrm>
          <a:prstGeom prst="rect">
            <a:avLst/>
          </a:prstGeom>
        </p:spPr>
      </p:pic>
      <p:pic>
        <p:nvPicPr>
          <p:cNvPr id="89" name="Graphique 88">
            <a:extLst>
              <a:ext uri="{FF2B5EF4-FFF2-40B4-BE49-F238E27FC236}">
                <a16:creationId xmlns:a16="http://schemas.microsoft.com/office/drawing/2014/main" id="{0870B5E9-F824-4FBE-8BC4-957B2546C5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704" y="3549144"/>
            <a:ext cx="609600" cy="619125"/>
          </a:xfrm>
          <a:prstGeom prst="rect">
            <a:avLst/>
          </a:prstGeom>
        </p:spPr>
      </p:pic>
      <p:pic>
        <p:nvPicPr>
          <p:cNvPr id="90" name="Graphique 89">
            <a:extLst>
              <a:ext uri="{FF2B5EF4-FFF2-40B4-BE49-F238E27FC236}">
                <a16:creationId xmlns:a16="http://schemas.microsoft.com/office/drawing/2014/main" id="{93A29A42-43F8-4034-A70D-F0727A183C9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4704" y="4749794"/>
            <a:ext cx="609600" cy="61912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991F301F-4989-41AF-AA45-77DA4A190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/>
      <p:bldP spid="85" grpId="0"/>
      <p:bldP spid="86" grpId="0"/>
      <p:bldP spid="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66" name="Groupe 1">
            <a:extLst>
              <a:ext uri="{FF2B5EF4-FFF2-40B4-BE49-F238E27FC236}">
                <a16:creationId xmlns:a16="http://schemas.microsoft.com/office/drawing/2014/main" id="{C7B21D71-A575-4300-B3BC-BD9E17DA6FDB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68" name="Connecteur droit 5">
              <a:extLst>
                <a:ext uri="{FF2B5EF4-FFF2-40B4-BE49-F238E27FC236}">
                  <a16:creationId xmlns:a16="http://schemas.microsoft.com/office/drawing/2014/main" id="{6BAEEFEA-5544-43CD-B679-D571EFDE567E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">
              <a:extLst>
                <a:ext uri="{FF2B5EF4-FFF2-40B4-BE49-F238E27FC236}">
                  <a16:creationId xmlns:a16="http://schemas.microsoft.com/office/drawing/2014/main" id="{B2BAAD54-DD10-4127-BF5F-9DD21FDEE2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10">
              <a:extLst>
                <a:ext uri="{FF2B5EF4-FFF2-40B4-BE49-F238E27FC236}">
                  <a16:creationId xmlns:a16="http://schemas.microsoft.com/office/drawing/2014/main" id="{731E041A-4E64-4F90-90D0-89DCC0BB25C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26">
              <a:extLst>
                <a:ext uri="{FF2B5EF4-FFF2-40B4-BE49-F238E27FC236}">
                  <a16:creationId xmlns:a16="http://schemas.microsoft.com/office/drawing/2014/main" id="{F52C91E8-B48A-4A6F-A733-8FD8696DDA73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29">
              <a:extLst>
                <a:ext uri="{FF2B5EF4-FFF2-40B4-BE49-F238E27FC236}">
                  <a16:creationId xmlns:a16="http://schemas.microsoft.com/office/drawing/2014/main" id="{C45C5880-4F9C-470C-A252-86583290A584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35">
              <a:extLst>
                <a:ext uri="{FF2B5EF4-FFF2-40B4-BE49-F238E27FC236}">
                  <a16:creationId xmlns:a16="http://schemas.microsoft.com/office/drawing/2014/main" id="{18C36564-E62B-431C-AAF2-26162F864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36">
              <a:extLst>
                <a:ext uri="{FF2B5EF4-FFF2-40B4-BE49-F238E27FC236}">
                  <a16:creationId xmlns:a16="http://schemas.microsoft.com/office/drawing/2014/main" id="{23008E20-F28F-47EF-A6AB-CED1838CDC26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Graphique 39">
              <a:extLst>
                <a:ext uri="{FF2B5EF4-FFF2-40B4-BE49-F238E27FC236}">
                  <a16:creationId xmlns:a16="http://schemas.microsoft.com/office/drawing/2014/main" id="{9AE50E0D-B4AF-4F80-9202-58B315355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76" name="ZoneTexte 42">
              <a:extLst>
                <a:ext uri="{FF2B5EF4-FFF2-40B4-BE49-F238E27FC236}">
                  <a16:creationId xmlns:a16="http://schemas.microsoft.com/office/drawing/2014/main" id="{04D76EC2-C8FA-4405-B955-5C2B230DEADE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77" name="Connecteur droit 59">
              <a:extLst>
                <a:ext uri="{FF2B5EF4-FFF2-40B4-BE49-F238E27FC236}">
                  <a16:creationId xmlns:a16="http://schemas.microsoft.com/office/drawing/2014/main" id="{F7B2C43F-55F5-4877-ACC8-0EDB5C3A6694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object 18">
            <a:extLst>
              <a:ext uri="{FF2B5EF4-FFF2-40B4-BE49-F238E27FC236}">
                <a16:creationId xmlns:a16="http://schemas.microsoft.com/office/drawing/2014/main" id="{CE35F313-83F5-49AB-9550-855E4FC155B8}"/>
              </a:ext>
            </a:extLst>
          </p:cNvPr>
          <p:cNvSpPr txBox="1"/>
          <p:nvPr/>
        </p:nvSpPr>
        <p:spPr>
          <a:xfrm>
            <a:off x="435689" y="2440643"/>
            <a:ext cx="768985" cy="1993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00" b="1" dirty="0">
                <a:solidFill>
                  <a:srgbClr val="FBB040"/>
                </a:solidFill>
                <a:latin typeface="Roboto Black"/>
                <a:cs typeface="Roboto Black"/>
              </a:rPr>
              <a:t>the</a:t>
            </a:r>
            <a:r>
              <a:rPr sz="1100" b="1" spc="40" dirty="0">
                <a:solidFill>
                  <a:srgbClr val="FBB040"/>
                </a:solidFill>
                <a:latin typeface="Roboto Black"/>
                <a:cs typeface="Roboto Black"/>
              </a:rPr>
              <a:t> </a:t>
            </a:r>
            <a:r>
              <a:rPr sz="1100" b="1" spc="-10" dirty="0">
                <a:solidFill>
                  <a:srgbClr val="FBB040"/>
                </a:solidFill>
                <a:latin typeface="Roboto Black"/>
                <a:cs typeface="Roboto Black"/>
              </a:rPr>
              <a:t>spark...</a:t>
            </a:r>
            <a:endParaRPr sz="1100" dirty="0">
              <a:latin typeface="Roboto Black"/>
              <a:cs typeface="Roboto Black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BDD48C4-6299-4E93-B211-3B1D32E2AF2F}"/>
              </a:ext>
            </a:extLst>
          </p:cNvPr>
          <p:cNvGrpSpPr/>
          <p:nvPr/>
        </p:nvGrpSpPr>
        <p:grpSpPr>
          <a:xfrm>
            <a:off x="1297911" y="1612195"/>
            <a:ext cx="1586891" cy="1525474"/>
            <a:chOff x="1297911" y="1612195"/>
            <a:chExt cx="1586891" cy="1525474"/>
          </a:xfrm>
        </p:grpSpPr>
        <p:sp>
          <p:nvSpPr>
            <p:cNvPr id="57" name="object 7">
              <a:extLst>
                <a:ext uri="{FF2B5EF4-FFF2-40B4-BE49-F238E27FC236}">
                  <a16:creationId xmlns:a16="http://schemas.microsoft.com/office/drawing/2014/main" id="{408F8C78-36B3-4D55-9B04-5E1B2ACE2443}"/>
                </a:ext>
              </a:extLst>
            </p:cNvPr>
            <p:cNvSpPr/>
            <p:nvPr/>
          </p:nvSpPr>
          <p:spPr>
            <a:xfrm>
              <a:off x="1318353" y="2165484"/>
              <a:ext cx="58419" cy="972185"/>
            </a:xfrm>
            <a:custGeom>
              <a:avLst/>
              <a:gdLst/>
              <a:ahLst/>
              <a:cxnLst/>
              <a:rect l="l" t="t" r="r" b="b"/>
              <a:pathLst>
                <a:path w="58419" h="972185">
                  <a:moveTo>
                    <a:pt x="58242" y="29146"/>
                  </a:moveTo>
                  <a:lnTo>
                    <a:pt x="55956" y="17805"/>
                  </a:lnTo>
                  <a:lnTo>
                    <a:pt x="49707" y="8547"/>
                  </a:lnTo>
                  <a:lnTo>
                    <a:pt x="40449" y="2298"/>
                  </a:lnTo>
                  <a:lnTo>
                    <a:pt x="29121" y="0"/>
                  </a:lnTo>
                  <a:lnTo>
                    <a:pt x="17792" y="2298"/>
                  </a:lnTo>
                  <a:lnTo>
                    <a:pt x="8534" y="8547"/>
                  </a:lnTo>
                  <a:lnTo>
                    <a:pt x="2286" y="17805"/>
                  </a:lnTo>
                  <a:lnTo>
                    <a:pt x="0" y="29146"/>
                  </a:lnTo>
                  <a:lnTo>
                    <a:pt x="2286" y="40474"/>
                  </a:lnTo>
                  <a:lnTo>
                    <a:pt x="8534" y="49720"/>
                  </a:lnTo>
                  <a:lnTo>
                    <a:pt x="17792" y="55956"/>
                  </a:lnTo>
                  <a:lnTo>
                    <a:pt x="21374" y="56680"/>
                  </a:lnTo>
                  <a:lnTo>
                    <a:pt x="21374" y="915454"/>
                  </a:lnTo>
                  <a:lnTo>
                    <a:pt x="17792" y="916165"/>
                  </a:lnTo>
                  <a:lnTo>
                    <a:pt x="8534" y="922401"/>
                  </a:lnTo>
                  <a:lnTo>
                    <a:pt x="2286" y="931646"/>
                  </a:lnTo>
                  <a:lnTo>
                    <a:pt x="0" y="942987"/>
                  </a:lnTo>
                  <a:lnTo>
                    <a:pt x="2286" y="954316"/>
                  </a:lnTo>
                  <a:lnTo>
                    <a:pt x="8534" y="963549"/>
                  </a:lnTo>
                  <a:lnTo>
                    <a:pt x="17792" y="969784"/>
                  </a:lnTo>
                  <a:lnTo>
                    <a:pt x="29121" y="972070"/>
                  </a:lnTo>
                  <a:lnTo>
                    <a:pt x="40449" y="969784"/>
                  </a:lnTo>
                  <a:lnTo>
                    <a:pt x="49707" y="963549"/>
                  </a:lnTo>
                  <a:lnTo>
                    <a:pt x="55956" y="954316"/>
                  </a:lnTo>
                  <a:lnTo>
                    <a:pt x="58242" y="942987"/>
                  </a:lnTo>
                  <a:lnTo>
                    <a:pt x="55956" y="931646"/>
                  </a:lnTo>
                  <a:lnTo>
                    <a:pt x="49707" y="922401"/>
                  </a:lnTo>
                  <a:lnTo>
                    <a:pt x="40449" y="916165"/>
                  </a:lnTo>
                  <a:lnTo>
                    <a:pt x="36868" y="915454"/>
                  </a:lnTo>
                  <a:lnTo>
                    <a:pt x="36868" y="56680"/>
                  </a:lnTo>
                  <a:lnTo>
                    <a:pt x="40449" y="55956"/>
                  </a:lnTo>
                  <a:lnTo>
                    <a:pt x="49707" y="49720"/>
                  </a:lnTo>
                  <a:lnTo>
                    <a:pt x="55956" y="40474"/>
                  </a:lnTo>
                  <a:lnTo>
                    <a:pt x="58242" y="29146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2">
              <a:extLst>
                <a:ext uri="{FF2B5EF4-FFF2-40B4-BE49-F238E27FC236}">
                  <a16:creationId xmlns:a16="http://schemas.microsoft.com/office/drawing/2014/main" id="{A4E279E9-5407-4D8E-B724-EDC8750B9841}"/>
                </a:ext>
              </a:extLst>
            </p:cNvPr>
            <p:cNvSpPr txBox="1"/>
            <p:nvPr/>
          </p:nvSpPr>
          <p:spPr>
            <a:xfrm>
              <a:off x="1297911" y="1612195"/>
              <a:ext cx="865505" cy="4610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850" b="1" spc="-20" dirty="0">
                  <a:solidFill>
                    <a:srgbClr val="939598"/>
                  </a:solidFill>
                  <a:latin typeface="Roboto Black"/>
                  <a:cs typeface="Roboto Black"/>
                </a:rPr>
                <a:t>2009</a:t>
              </a:r>
              <a:endParaRPr sz="2850" dirty="0">
                <a:latin typeface="Roboto Black"/>
                <a:cs typeface="Roboto Black"/>
              </a:endParaRPr>
            </a:p>
          </p:txBody>
        </p:sp>
        <p:sp>
          <p:nvSpPr>
            <p:cNvPr id="89" name="object 25">
              <a:extLst>
                <a:ext uri="{FF2B5EF4-FFF2-40B4-BE49-F238E27FC236}">
                  <a16:creationId xmlns:a16="http://schemas.microsoft.com/office/drawing/2014/main" id="{588898F4-87DF-4E7D-BBA0-CE848A1EEED0}"/>
                </a:ext>
              </a:extLst>
            </p:cNvPr>
            <p:cNvSpPr txBox="1"/>
            <p:nvPr/>
          </p:nvSpPr>
          <p:spPr>
            <a:xfrm>
              <a:off x="1489072" y="2191701"/>
              <a:ext cx="1395730" cy="711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10" dirty="0">
                  <a:solidFill>
                    <a:srgbClr val="35495E"/>
                  </a:solidFill>
                  <a:latin typeface="Roboto Black"/>
                  <a:cs typeface="Roboto Black"/>
                </a:rPr>
                <a:t>Stratageme</a:t>
              </a:r>
              <a:endParaRPr sz="900">
                <a:latin typeface="Roboto Black"/>
                <a:cs typeface="Roboto Black"/>
              </a:endParaRPr>
            </a:p>
            <a:p>
              <a:pPr marL="12700">
                <a:lnSpc>
                  <a:spcPct val="100000"/>
                </a:lnSpc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EVENTS</a:t>
              </a:r>
              <a:r>
                <a:rPr sz="900" b="0" spc="-3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MANAGEMENT</a:t>
              </a:r>
              <a:endParaRPr sz="900">
                <a:latin typeface="Roboto Light"/>
                <a:cs typeface="Roboto Light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COMPANY</a:t>
              </a:r>
              <a:r>
                <a:rPr sz="900" b="0" spc="-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&amp;</a:t>
              </a:r>
              <a:r>
                <a:rPr sz="900" b="0" spc="-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Advertising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using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the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latest</a:t>
              </a:r>
              <a:r>
                <a:rPr sz="9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programing technologies</a:t>
              </a:r>
              <a:endParaRPr sz="900">
                <a:latin typeface="Roboto Light"/>
                <a:cs typeface="Roboto Light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A4AF4D-2219-4DBC-8662-A2FCDCA45483}"/>
              </a:ext>
            </a:extLst>
          </p:cNvPr>
          <p:cNvGrpSpPr/>
          <p:nvPr/>
        </p:nvGrpSpPr>
        <p:grpSpPr>
          <a:xfrm>
            <a:off x="3084078" y="3088843"/>
            <a:ext cx="1511300" cy="3286176"/>
            <a:chOff x="3084078" y="3088843"/>
            <a:chExt cx="1511300" cy="3286176"/>
          </a:xfrm>
        </p:grpSpPr>
        <p:sp>
          <p:nvSpPr>
            <p:cNvPr id="60" name="object 10">
              <a:extLst>
                <a:ext uri="{FF2B5EF4-FFF2-40B4-BE49-F238E27FC236}">
                  <a16:creationId xmlns:a16="http://schemas.microsoft.com/office/drawing/2014/main" id="{940E114A-7247-4674-A02F-D3CC781E1B6C}"/>
                </a:ext>
              </a:extLst>
            </p:cNvPr>
            <p:cNvSpPr/>
            <p:nvPr/>
          </p:nvSpPr>
          <p:spPr>
            <a:xfrm>
              <a:off x="3096768" y="3088843"/>
              <a:ext cx="58419" cy="1287145"/>
            </a:xfrm>
            <a:custGeom>
              <a:avLst/>
              <a:gdLst/>
              <a:ahLst/>
              <a:cxnLst/>
              <a:rect l="l" t="t" r="r" b="b"/>
              <a:pathLst>
                <a:path w="58420" h="1287145">
                  <a:moveTo>
                    <a:pt x="58191" y="29108"/>
                  </a:moveTo>
                  <a:lnTo>
                    <a:pt x="55905" y="17780"/>
                  </a:lnTo>
                  <a:lnTo>
                    <a:pt x="49669" y="8534"/>
                  </a:lnTo>
                  <a:lnTo>
                    <a:pt x="40424" y="2286"/>
                  </a:lnTo>
                  <a:lnTo>
                    <a:pt x="29108" y="0"/>
                  </a:lnTo>
                  <a:lnTo>
                    <a:pt x="17792" y="2286"/>
                  </a:lnTo>
                  <a:lnTo>
                    <a:pt x="8534" y="8534"/>
                  </a:lnTo>
                  <a:lnTo>
                    <a:pt x="2298" y="17780"/>
                  </a:lnTo>
                  <a:lnTo>
                    <a:pt x="0" y="29108"/>
                  </a:lnTo>
                  <a:lnTo>
                    <a:pt x="2298" y="40436"/>
                  </a:lnTo>
                  <a:lnTo>
                    <a:pt x="8534" y="49695"/>
                  </a:lnTo>
                  <a:lnTo>
                    <a:pt x="17792" y="55918"/>
                  </a:lnTo>
                  <a:lnTo>
                    <a:pt x="21374" y="56642"/>
                  </a:lnTo>
                  <a:lnTo>
                    <a:pt x="21374" y="1230134"/>
                  </a:lnTo>
                  <a:lnTo>
                    <a:pt x="17792" y="1230845"/>
                  </a:lnTo>
                  <a:lnTo>
                    <a:pt x="8534" y="1237081"/>
                  </a:lnTo>
                  <a:lnTo>
                    <a:pt x="2298" y="1246327"/>
                  </a:lnTo>
                  <a:lnTo>
                    <a:pt x="0" y="1257655"/>
                  </a:lnTo>
                  <a:lnTo>
                    <a:pt x="2298" y="1268996"/>
                  </a:lnTo>
                  <a:lnTo>
                    <a:pt x="8534" y="1278255"/>
                  </a:lnTo>
                  <a:lnTo>
                    <a:pt x="17792" y="1284490"/>
                  </a:lnTo>
                  <a:lnTo>
                    <a:pt x="29108" y="1286776"/>
                  </a:lnTo>
                  <a:lnTo>
                    <a:pt x="40424" y="1284490"/>
                  </a:lnTo>
                  <a:lnTo>
                    <a:pt x="49669" y="1278255"/>
                  </a:lnTo>
                  <a:lnTo>
                    <a:pt x="55905" y="1268996"/>
                  </a:lnTo>
                  <a:lnTo>
                    <a:pt x="58191" y="1257655"/>
                  </a:lnTo>
                  <a:lnTo>
                    <a:pt x="55905" y="1246327"/>
                  </a:lnTo>
                  <a:lnTo>
                    <a:pt x="49669" y="1237081"/>
                  </a:lnTo>
                  <a:lnTo>
                    <a:pt x="40424" y="1230845"/>
                  </a:lnTo>
                  <a:lnTo>
                    <a:pt x="36842" y="1230134"/>
                  </a:lnTo>
                  <a:lnTo>
                    <a:pt x="36842" y="56642"/>
                  </a:lnTo>
                  <a:lnTo>
                    <a:pt x="40424" y="55918"/>
                  </a:lnTo>
                  <a:lnTo>
                    <a:pt x="49669" y="49695"/>
                  </a:lnTo>
                  <a:lnTo>
                    <a:pt x="55905" y="40436"/>
                  </a:lnTo>
                  <a:lnTo>
                    <a:pt x="58191" y="29108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14">
              <a:extLst>
                <a:ext uri="{FF2B5EF4-FFF2-40B4-BE49-F238E27FC236}">
                  <a16:creationId xmlns:a16="http://schemas.microsoft.com/office/drawing/2014/main" id="{62B7978C-2DB8-48E9-A897-4C78241D42F6}"/>
                </a:ext>
              </a:extLst>
            </p:cNvPr>
            <p:cNvSpPr txBox="1"/>
            <p:nvPr/>
          </p:nvSpPr>
          <p:spPr>
            <a:xfrm>
              <a:off x="3250349" y="3118941"/>
              <a:ext cx="109029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F58020"/>
                  </a:solidFill>
                  <a:latin typeface="Roboto Black"/>
                  <a:cs typeface="Roboto Black"/>
                </a:rPr>
                <a:t>Operation</a:t>
              </a:r>
              <a:r>
                <a:rPr sz="900" b="1" spc="-35" dirty="0">
                  <a:solidFill>
                    <a:srgbClr val="F58020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F58020"/>
                  </a:solidFill>
                  <a:latin typeface="Roboto Black"/>
                  <a:cs typeface="Roboto Black"/>
                </a:rPr>
                <a:t>processes </a:t>
              </a:r>
              <a:r>
                <a:rPr sz="900" b="1" spc="-10" dirty="0">
                  <a:solidFill>
                    <a:srgbClr val="414042"/>
                  </a:solidFill>
                  <a:latin typeface="Roboto Black"/>
                  <a:cs typeface="Roboto Black"/>
                </a:rPr>
                <a:t>Automation</a:t>
              </a:r>
              <a:endParaRPr sz="900" dirty="0">
                <a:latin typeface="Roboto Black"/>
                <a:cs typeface="Roboto Black"/>
              </a:endParaRPr>
            </a:p>
          </p:txBody>
        </p:sp>
        <p:sp>
          <p:nvSpPr>
            <p:cNvPr id="79" name="object 15">
              <a:extLst>
                <a:ext uri="{FF2B5EF4-FFF2-40B4-BE49-F238E27FC236}">
                  <a16:creationId xmlns:a16="http://schemas.microsoft.com/office/drawing/2014/main" id="{A29F0311-BBDE-4E3B-BC25-ED94279EFC3B}"/>
                </a:ext>
              </a:extLst>
            </p:cNvPr>
            <p:cNvSpPr txBox="1"/>
            <p:nvPr/>
          </p:nvSpPr>
          <p:spPr>
            <a:xfrm>
              <a:off x="3250349" y="3530421"/>
              <a:ext cx="1292225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F58020"/>
                  </a:solidFill>
                  <a:latin typeface="Roboto Black"/>
                  <a:cs typeface="Roboto Black"/>
                </a:rPr>
                <a:t>Five</a:t>
              </a:r>
              <a:r>
                <a:rPr sz="900" b="1" spc="-25" dirty="0">
                  <a:solidFill>
                    <a:srgbClr val="F58020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F58020"/>
                  </a:solidFill>
                  <a:latin typeface="Roboto Black"/>
                  <a:cs typeface="Roboto Black"/>
                </a:rPr>
                <a:t>Dragons’</a:t>
              </a:r>
              <a:r>
                <a:rPr sz="900" b="1" spc="-15" dirty="0">
                  <a:solidFill>
                    <a:srgbClr val="F58020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F58020"/>
                  </a:solidFill>
                  <a:latin typeface="Roboto Black"/>
                  <a:cs typeface="Roboto Black"/>
                </a:rPr>
                <a:t>Liner </a:t>
              </a:r>
              <a:r>
                <a:rPr sz="900" b="1" dirty="0">
                  <a:solidFill>
                    <a:srgbClr val="414042"/>
                  </a:solidFill>
                  <a:latin typeface="Roboto Black"/>
                  <a:cs typeface="Roboto Black"/>
                </a:rPr>
                <a:t>Transportation</a:t>
              </a:r>
              <a:r>
                <a:rPr sz="900" b="1" spc="-50" dirty="0">
                  <a:solidFill>
                    <a:srgbClr val="414042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414042"/>
                  </a:solidFill>
                  <a:latin typeface="Roboto Black"/>
                  <a:cs typeface="Roboto Black"/>
                </a:rPr>
                <a:t>company </a:t>
              </a:r>
              <a:r>
                <a:rPr sz="900" b="1" spc="-10" dirty="0">
                  <a:solidFill>
                    <a:srgbClr val="F58020"/>
                  </a:solidFill>
                  <a:latin typeface="Roboto Black"/>
                  <a:cs typeface="Roboto Black"/>
                </a:rPr>
                <a:t>Founded</a:t>
              </a:r>
              <a:endParaRPr sz="900">
                <a:latin typeface="Roboto Black"/>
                <a:cs typeface="Roboto Black"/>
              </a:endParaRPr>
            </a:p>
          </p:txBody>
        </p:sp>
        <p:sp>
          <p:nvSpPr>
            <p:cNvPr id="85" name="object 21">
              <a:extLst>
                <a:ext uri="{FF2B5EF4-FFF2-40B4-BE49-F238E27FC236}">
                  <a16:creationId xmlns:a16="http://schemas.microsoft.com/office/drawing/2014/main" id="{5B288FD6-F4F9-489C-9D0A-974C0EBB9EF4}"/>
                </a:ext>
              </a:extLst>
            </p:cNvPr>
            <p:cNvSpPr txBox="1"/>
            <p:nvPr/>
          </p:nvSpPr>
          <p:spPr>
            <a:xfrm>
              <a:off x="3084078" y="4381056"/>
              <a:ext cx="1511300" cy="13950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850" b="1" spc="-20" dirty="0">
                  <a:solidFill>
                    <a:srgbClr val="F58020"/>
                  </a:solidFill>
                  <a:latin typeface="Roboto Black"/>
                  <a:cs typeface="Roboto Black"/>
                </a:rPr>
                <a:t>2018</a:t>
              </a:r>
              <a:endParaRPr sz="2850">
                <a:latin typeface="Roboto Black"/>
                <a:cs typeface="Roboto Black"/>
              </a:endParaRPr>
            </a:p>
            <a:p>
              <a:pPr marL="33655" marR="5080">
                <a:lnSpc>
                  <a:spcPct val="100000"/>
                </a:lnSpc>
                <a:spcBef>
                  <a:spcPts val="1955"/>
                </a:spcBef>
              </a:pP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Implementing</a:t>
              </a:r>
              <a:r>
                <a:rPr sz="900" b="0" spc="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a</a:t>
              </a:r>
              <a:r>
                <a:rPr sz="900" b="0" spc="3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details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oriented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quality</a:t>
              </a:r>
              <a:r>
                <a:rPr sz="900" b="0" spc="-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management </a:t>
              </a:r>
              <a:r>
                <a:rPr sz="900" b="0" dirty="0">
                  <a:solidFill>
                    <a:srgbClr val="231F20"/>
                  </a:solidFill>
                  <a:latin typeface="Roboto Light"/>
                  <a:cs typeface="Roboto Light"/>
                </a:rPr>
                <a:t>We</a:t>
              </a:r>
              <a:r>
                <a:rPr sz="900" b="0" spc="-25" dirty="0">
                  <a:solidFill>
                    <a:srgbClr val="231F20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231F20"/>
                  </a:solidFill>
                  <a:latin typeface="Roboto Light"/>
                  <a:cs typeface="Roboto Light"/>
                </a:rPr>
                <a:t>took</a:t>
              </a:r>
              <a:r>
                <a:rPr sz="900" b="0" spc="-25" dirty="0">
                  <a:solidFill>
                    <a:srgbClr val="231F20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231F20"/>
                  </a:solidFill>
                  <a:latin typeface="Roboto Light"/>
                  <a:cs typeface="Roboto Light"/>
                </a:rPr>
                <a:t>the</a:t>
              </a:r>
              <a:r>
                <a:rPr sz="900" b="0" spc="-25" dirty="0">
                  <a:solidFill>
                    <a:srgbClr val="231F20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231F20"/>
                  </a:solidFill>
                  <a:latin typeface="Roboto Light"/>
                  <a:cs typeface="Roboto Light"/>
                </a:rPr>
                <a:t>challenge</a:t>
              </a:r>
              <a:r>
                <a:rPr sz="900" b="0" spc="-25" dirty="0">
                  <a:solidFill>
                    <a:srgbClr val="231F20"/>
                  </a:solidFill>
                  <a:latin typeface="Roboto Light"/>
                  <a:cs typeface="Roboto Light"/>
                </a:rPr>
                <a:t>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 assisting</a:t>
              </a:r>
              <a:r>
                <a:rPr sz="9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our</a:t>
              </a:r>
              <a:r>
                <a:rPr sz="9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partners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for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 Award</a:t>
              </a:r>
              <a:r>
                <a:rPr sz="900" b="0" spc="-3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competition.</a:t>
              </a:r>
              <a:endParaRPr sz="900">
                <a:latin typeface="Roboto Light"/>
                <a:cs typeface="Roboto Light"/>
              </a:endParaRPr>
            </a:p>
          </p:txBody>
        </p:sp>
        <p:sp>
          <p:nvSpPr>
            <p:cNvPr id="90" name="object 26">
              <a:extLst>
                <a:ext uri="{FF2B5EF4-FFF2-40B4-BE49-F238E27FC236}">
                  <a16:creationId xmlns:a16="http://schemas.microsoft.com/office/drawing/2014/main" id="{1413D922-8BCE-44E0-8DCB-EC1C512B1814}"/>
                </a:ext>
              </a:extLst>
            </p:cNvPr>
            <p:cNvSpPr/>
            <p:nvPr/>
          </p:nvSpPr>
          <p:spPr>
            <a:xfrm>
              <a:off x="3133613" y="4841837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54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28">
              <a:extLst>
                <a:ext uri="{FF2B5EF4-FFF2-40B4-BE49-F238E27FC236}">
                  <a16:creationId xmlns:a16="http://schemas.microsoft.com/office/drawing/2014/main" id="{E4E1C12D-D50C-4DA6-97CB-4959EAFC1DC0}"/>
                </a:ext>
              </a:extLst>
            </p:cNvPr>
            <p:cNvSpPr/>
            <p:nvPr/>
          </p:nvSpPr>
          <p:spPr>
            <a:xfrm>
              <a:off x="3133613" y="5825744"/>
              <a:ext cx="0" cy="549275"/>
            </a:xfrm>
            <a:custGeom>
              <a:avLst/>
              <a:gdLst/>
              <a:ahLst/>
              <a:cxnLst/>
              <a:rect l="l" t="t" r="r" b="b"/>
              <a:pathLst>
                <a:path h="549275">
                  <a:moveTo>
                    <a:pt x="0" y="0"/>
                  </a:moveTo>
                  <a:lnTo>
                    <a:pt x="0" y="549262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C02E1E-185B-484D-9237-6DA9AF7E8A4E}"/>
              </a:ext>
            </a:extLst>
          </p:cNvPr>
          <p:cNvGrpSpPr/>
          <p:nvPr/>
        </p:nvGrpSpPr>
        <p:grpSpPr>
          <a:xfrm>
            <a:off x="1306078" y="3150463"/>
            <a:ext cx="1497965" cy="3224556"/>
            <a:chOff x="1306078" y="3150463"/>
            <a:chExt cx="1497965" cy="3224556"/>
          </a:xfrm>
        </p:grpSpPr>
        <p:sp>
          <p:nvSpPr>
            <p:cNvPr id="56" name="object 5">
              <a:extLst>
                <a:ext uri="{FF2B5EF4-FFF2-40B4-BE49-F238E27FC236}">
                  <a16:creationId xmlns:a16="http://schemas.microsoft.com/office/drawing/2014/main" id="{FBC84154-A47E-449D-A0A7-2C8ED25968D0}"/>
                </a:ext>
              </a:extLst>
            </p:cNvPr>
            <p:cNvSpPr/>
            <p:nvPr/>
          </p:nvSpPr>
          <p:spPr>
            <a:xfrm>
              <a:off x="1318780" y="3150463"/>
              <a:ext cx="58419" cy="1225550"/>
            </a:xfrm>
            <a:custGeom>
              <a:avLst/>
              <a:gdLst/>
              <a:ahLst/>
              <a:cxnLst/>
              <a:rect l="l" t="t" r="r" b="b"/>
              <a:pathLst>
                <a:path w="58419" h="1225550">
                  <a:moveTo>
                    <a:pt x="58242" y="29146"/>
                  </a:moveTo>
                  <a:lnTo>
                    <a:pt x="55956" y="17805"/>
                  </a:lnTo>
                  <a:lnTo>
                    <a:pt x="49707" y="8547"/>
                  </a:lnTo>
                  <a:lnTo>
                    <a:pt x="40449" y="2298"/>
                  </a:lnTo>
                  <a:lnTo>
                    <a:pt x="29121" y="0"/>
                  </a:lnTo>
                  <a:lnTo>
                    <a:pt x="17792" y="2298"/>
                  </a:lnTo>
                  <a:lnTo>
                    <a:pt x="8534" y="8547"/>
                  </a:lnTo>
                  <a:lnTo>
                    <a:pt x="2286" y="17805"/>
                  </a:lnTo>
                  <a:lnTo>
                    <a:pt x="0" y="29146"/>
                  </a:lnTo>
                  <a:lnTo>
                    <a:pt x="2286" y="40474"/>
                  </a:lnTo>
                  <a:lnTo>
                    <a:pt x="8534" y="49720"/>
                  </a:lnTo>
                  <a:lnTo>
                    <a:pt x="17792" y="55956"/>
                  </a:lnTo>
                  <a:lnTo>
                    <a:pt x="21374" y="56680"/>
                  </a:lnTo>
                  <a:lnTo>
                    <a:pt x="21374" y="1168565"/>
                  </a:lnTo>
                  <a:lnTo>
                    <a:pt x="17792" y="1169276"/>
                  </a:lnTo>
                  <a:lnTo>
                    <a:pt x="8534" y="1175499"/>
                  </a:lnTo>
                  <a:lnTo>
                    <a:pt x="2286" y="1184757"/>
                  </a:lnTo>
                  <a:lnTo>
                    <a:pt x="0" y="1196086"/>
                  </a:lnTo>
                  <a:lnTo>
                    <a:pt x="2286" y="1207414"/>
                  </a:lnTo>
                  <a:lnTo>
                    <a:pt x="8534" y="1216660"/>
                  </a:lnTo>
                  <a:lnTo>
                    <a:pt x="17792" y="1222883"/>
                  </a:lnTo>
                  <a:lnTo>
                    <a:pt x="29121" y="1225156"/>
                  </a:lnTo>
                  <a:lnTo>
                    <a:pt x="40449" y="1222883"/>
                  </a:lnTo>
                  <a:lnTo>
                    <a:pt x="49707" y="1216660"/>
                  </a:lnTo>
                  <a:lnTo>
                    <a:pt x="55956" y="1207414"/>
                  </a:lnTo>
                  <a:lnTo>
                    <a:pt x="58242" y="1196086"/>
                  </a:lnTo>
                  <a:lnTo>
                    <a:pt x="55956" y="1184757"/>
                  </a:lnTo>
                  <a:lnTo>
                    <a:pt x="49707" y="1175499"/>
                  </a:lnTo>
                  <a:lnTo>
                    <a:pt x="40449" y="1169276"/>
                  </a:lnTo>
                  <a:lnTo>
                    <a:pt x="36868" y="1168565"/>
                  </a:lnTo>
                  <a:lnTo>
                    <a:pt x="36868" y="56680"/>
                  </a:lnTo>
                  <a:lnTo>
                    <a:pt x="40449" y="55956"/>
                  </a:lnTo>
                  <a:lnTo>
                    <a:pt x="49707" y="49720"/>
                  </a:lnTo>
                  <a:lnTo>
                    <a:pt x="55956" y="40474"/>
                  </a:lnTo>
                  <a:lnTo>
                    <a:pt x="58242" y="29146"/>
                  </a:lnTo>
                  <a:close/>
                </a:path>
              </a:pathLst>
            </a:custGeom>
            <a:solidFill>
              <a:srgbClr val="EF4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3">
              <a:extLst>
                <a:ext uri="{FF2B5EF4-FFF2-40B4-BE49-F238E27FC236}">
                  <a16:creationId xmlns:a16="http://schemas.microsoft.com/office/drawing/2014/main" id="{C84A3949-67C6-4229-9151-D40ED49C2046}"/>
                </a:ext>
              </a:extLst>
            </p:cNvPr>
            <p:cNvSpPr txBox="1"/>
            <p:nvPr/>
          </p:nvSpPr>
          <p:spPr>
            <a:xfrm>
              <a:off x="1518704" y="3155859"/>
              <a:ext cx="11811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009444"/>
                  </a:solidFill>
                  <a:latin typeface="Roboto Black"/>
                  <a:cs typeface="Roboto Black"/>
                </a:rPr>
                <a:t>Five</a:t>
              </a:r>
              <a:r>
                <a:rPr sz="900" b="1" spc="-25" dirty="0">
                  <a:solidFill>
                    <a:srgbClr val="009444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BE1E2D"/>
                  </a:solidFill>
                  <a:latin typeface="Roboto Black"/>
                  <a:cs typeface="Roboto Black"/>
                </a:rPr>
                <a:t>Dragons</a:t>
              </a:r>
              <a:r>
                <a:rPr sz="900" b="1" spc="500" dirty="0">
                  <a:solidFill>
                    <a:srgbClr val="BE1E2D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EF4123"/>
                  </a:solidFill>
                  <a:latin typeface="Roboto Black"/>
                  <a:cs typeface="Roboto Black"/>
                </a:rPr>
                <a:t>company</a:t>
              </a:r>
              <a:r>
                <a:rPr sz="900" b="1" spc="-10" dirty="0">
                  <a:solidFill>
                    <a:srgbClr val="EF4123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EF4123"/>
                  </a:solidFill>
                  <a:latin typeface="Roboto Black"/>
                  <a:cs typeface="Roboto Black"/>
                </a:rPr>
                <a:t>was</a:t>
              </a:r>
              <a:r>
                <a:rPr sz="900" b="1" spc="-10" dirty="0">
                  <a:solidFill>
                    <a:srgbClr val="EF4123"/>
                  </a:solidFill>
                  <a:latin typeface="Roboto Black"/>
                  <a:cs typeface="Roboto Black"/>
                </a:rPr>
                <a:t> founded</a:t>
              </a:r>
              <a:endParaRPr sz="900" dirty="0">
                <a:latin typeface="Roboto Black"/>
                <a:cs typeface="Roboto Black"/>
              </a:endParaRPr>
            </a:p>
          </p:txBody>
        </p:sp>
        <p:sp>
          <p:nvSpPr>
            <p:cNvPr id="93" name="object 29">
              <a:extLst>
                <a:ext uri="{FF2B5EF4-FFF2-40B4-BE49-F238E27FC236}">
                  <a16:creationId xmlns:a16="http://schemas.microsoft.com/office/drawing/2014/main" id="{208D5E33-8D77-44A3-B786-64FCCA248801}"/>
                </a:ext>
              </a:extLst>
            </p:cNvPr>
            <p:cNvSpPr txBox="1"/>
            <p:nvPr/>
          </p:nvSpPr>
          <p:spPr>
            <a:xfrm>
              <a:off x="1306078" y="4381056"/>
              <a:ext cx="1497965" cy="112077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850" b="1" spc="-20" dirty="0">
                  <a:solidFill>
                    <a:srgbClr val="EF4123"/>
                  </a:solidFill>
                  <a:latin typeface="Roboto Black"/>
                  <a:cs typeface="Roboto Black"/>
                </a:rPr>
                <a:t>2017</a:t>
              </a:r>
              <a:endParaRPr sz="2850" dirty="0">
                <a:latin typeface="Roboto Black"/>
                <a:cs typeface="Roboto Black"/>
              </a:endParaRPr>
            </a:p>
            <a:p>
              <a:pPr marL="41275" marR="5080">
                <a:lnSpc>
                  <a:spcPct val="100000"/>
                </a:lnSpc>
                <a:spcBef>
                  <a:spcPts val="1955"/>
                </a:spcBef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Recruit</a:t>
              </a:r>
              <a:r>
                <a:rPr sz="900" b="0" spc="-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Talented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and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 pationate</a:t>
              </a:r>
              <a:r>
                <a:rPr sz="900" b="0" spc="-3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team,</a:t>
              </a:r>
              <a:r>
                <a:rPr sz="900" b="0" spc="-3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commited</a:t>
              </a:r>
              <a:r>
                <a:rPr sz="900" b="0" spc="-3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to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 the</a:t>
              </a:r>
              <a:r>
                <a:rPr sz="900" b="0" spc="-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vision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the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company.</a:t>
              </a:r>
              <a:endParaRPr sz="900" dirty="0">
                <a:latin typeface="Roboto Light"/>
                <a:cs typeface="Roboto Light"/>
              </a:endParaRPr>
            </a:p>
          </p:txBody>
        </p:sp>
        <p:sp>
          <p:nvSpPr>
            <p:cNvPr id="94" name="object 30">
              <a:extLst>
                <a:ext uri="{FF2B5EF4-FFF2-40B4-BE49-F238E27FC236}">
                  <a16:creationId xmlns:a16="http://schemas.microsoft.com/office/drawing/2014/main" id="{057C00C8-76DA-478A-86B5-398A13F32244}"/>
                </a:ext>
              </a:extLst>
            </p:cNvPr>
            <p:cNvSpPr txBox="1"/>
            <p:nvPr/>
          </p:nvSpPr>
          <p:spPr>
            <a:xfrm>
              <a:off x="1335210" y="5613124"/>
              <a:ext cx="1257300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Affiliation with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FNAVM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(Federation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Moroccan Travel</a:t>
              </a:r>
              <a:r>
                <a:rPr sz="900" b="0" spc="-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Agencies)</a:t>
              </a:r>
              <a:endParaRPr sz="900">
                <a:latin typeface="Roboto Light"/>
                <a:cs typeface="Roboto Light"/>
              </a:endParaRPr>
            </a:p>
          </p:txBody>
        </p:sp>
        <p:sp>
          <p:nvSpPr>
            <p:cNvPr id="95" name="object 31">
              <a:extLst>
                <a:ext uri="{FF2B5EF4-FFF2-40B4-BE49-F238E27FC236}">
                  <a16:creationId xmlns:a16="http://schemas.microsoft.com/office/drawing/2014/main" id="{B944AE23-7F06-4F2E-AE6E-944A3AD19347}"/>
                </a:ext>
              </a:extLst>
            </p:cNvPr>
            <p:cNvSpPr/>
            <p:nvPr/>
          </p:nvSpPr>
          <p:spPr>
            <a:xfrm>
              <a:off x="1363376" y="4841837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54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32">
              <a:extLst>
                <a:ext uri="{FF2B5EF4-FFF2-40B4-BE49-F238E27FC236}">
                  <a16:creationId xmlns:a16="http://schemas.microsoft.com/office/drawing/2014/main" id="{50DE0B41-6B81-4908-B9A6-C6B80027C598}"/>
                </a:ext>
              </a:extLst>
            </p:cNvPr>
            <p:cNvSpPr/>
            <p:nvPr/>
          </p:nvSpPr>
          <p:spPr>
            <a:xfrm>
              <a:off x="1363377" y="6050945"/>
              <a:ext cx="45719" cy="324074"/>
            </a:xfrm>
            <a:custGeom>
              <a:avLst/>
              <a:gdLst/>
              <a:ahLst/>
              <a:cxnLst/>
              <a:rect l="l" t="t" r="r" b="b"/>
              <a:pathLst>
                <a:path h="549275">
                  <a:moveTo>
                    <a:pt x="0" y="0"/>
                  </a:moveTo>
                  <a:lnTo>
                    <a:pt x="0" y="549262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6BB1E96-C318-412B-9121-10610136971B}"/>
              </a:ext>
            </a:extLst>
          </p:cNvPr>
          <p:cNvGrpSpPr/>
          <p:nvPr/>
        </p:nvGrpSpPr>
        <p:grpSpPr>
          <a:xfrm>
            <a:off x="4853629" y="3372115"/>
            <a:ext cx="1540419" cy="3002903"/>
            <a:chOff x="4853629" y="3372115"/>
            <a:chExt cx="1540419" cy="3002903"/>
          </a:xfrm>
        </p:grpSpPr>
        <p:sp>
          <p:nvSpPr>
            <p:cNvPr id="58" name="object 8">
              <a:extLst>
                <a:ext uri="{FF2B5EF4-FFF2-40B4-BE49-F238E27FC236}">
                  <a16:creationId xmlns:a16="http://schemas.microsoft.com/office/drawing/2014/main" id="{BED37E12-B9FF-4BF1-BBCA-CCD84FC1498B}"/>
                </a:ext>
              </a:extLst>
            </p:cNvPr>
            <p:cNvSpPr/>
            <p:nvPr/>
          </p:nvSpPr>
          <p:spPr>
            <a:xfrm>
              <a:off x="4866983" y="3403574"/>
              <a:ext cx="58419" cy="972185"/>
            </a:xfrm>
            <a:custGeom>
              <a:avLst/>
              <a:gdLst/>
              <a:ahLst/>
              <a:cxnLst/>
              <a:rect l="l" t="t" r="r" b="b"/>
              <a:pathLst>
                <a:path w="58420" h="972185">
                  <a:moveTo>
                    <a:pt x="58242" y="29146"/>
                  </a:moveTo>
                  <a:lnTo>
                    <a:pt x="55956" y="17805"/>
                  </a:lnTo>
                  <a:lnTo>
                    <a:pt x="49707" y="8534"/>
                  </a:lnTo>
                  <a:lnTo>
                    <a:pt x="40449" y="2298"/>
                  </a:lnTo>
                  <a:lnTo>
                    <a:pt x="29121" y="0"/>
                  </a:lnTo>
                  <a:lnTo>
                    <a:pt x="17792" y="2298"/>
                  </a:lnTo>
                  <a:lnTo>
                    <a:pt x="8534" y="8534"/>
                  </a:lnTo>
                  <a:lnTo>
                    <a:pt x="2286" y="17805"/>
                  </a:lnTo>
                  <a:lnTo>
                    <a:pt x="0" y="29146"/>
                  </a:lnTo>
                  <a:lnTo>
                    <a:pt x="2286" y="40474"/>
                  </a:lnTo>
                  <a:lnTo>
                    <a:pt x="8534" y="49720"/>
                  </a:lnTo>
                  <a:lnTo>
                    <a:pt x="17792" y="55956"/>
                  </a:lnTo>
                  <a:lnTo>
                    <a:pt x="21361" y="56680"/>
                  </a:lnTo>
                  <a:lnTo>
                    <a:pt x="21361" y="915454"/>
                  </a:lnTo>
                  <a:lnTo>
                    <a:pt x="17792" y="916165"/>
                  </a:lnTo>
                  <a:lnTo>
                    <a:pt x="8534" y="922388"/>
                  </a:lnTo>
                  <a:lnTo>
                    <a:pt x="2286" y="931646"/>
                  </a:lnTo>
                  <a:lnTo>
                    <a:pt x="0" y="942975"/>
                  </a:lnTo>
                  <a:lnTo>
                    <a:pt x="2286" y="954303"/>
                  </a:lnTo>
                  <a:lnTo>
                    <a:pt x="8534" y="963549"/>
                  </a:lnTo>
                  <a:lnTo>
                    <a:pt x="17792" y="969772"/>
                  </a:lnTo>
                  <a:lnTo>
                    <a:pt x="29121" y="972045"/>
                  </a:lnTo>
                  <a:lnTo>
                    <a:pt x="40449" y="969772"/>
                  </a:lnTo>
                  <a:lnTo>
                    <a:pt x="49707" y="963549"/>
                  </a:lnTo>
                  <a:lnTo>
                    <a:pt x="55956" y="954303"/>
                  </a:lnTo>
                  <a:lnTo>
                    <a:pt x="58242" y="942975"/>
                  </a:lnTo>
                  <a:lnTo>
                    <a:pt x="55956" y="931646"/>
                  </a:lnTo>
                  <a:lnTo>
                    <a:pt x="49707" y="922388"/>
                  </a:lnTo>
                  <a:lnTo>
                    <a:pt x="40449" y="916165"/>
                  </a:lnTo>
                  <a:lnTo>
                    <a:pt x="36868" y="915454"/>
                  </a:lnTo>
                  <a:lnTo>
                    <a:pt x="36868" y="56680"/>
                  </a:lnTo>
                  <a:lnTo>
                    <a:pt x="40449" y="55956"/>
                  </a:lnTo>
                  <a:lnTo>
                    <a:pt x="49707" y="49720"/>
                  </a:lnTo>
                  <a:lnTo>
                    <a:pt x="55956" y="40474"/>
                  </a:lnTo>
                  <a:lnTo>
                    <a:pt x="58242" y="29146"/>
                  </a:lnTo>
                  <a:close/>
                </a:path>
              </a:pathLst>
            </a:custGeom>
            <a:solidFill>
              <a:srgbClr val="45B7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6">
              <a:extLst>
                <a:ext uri="{FF2B5EF4-FFF2-40B4-BE49-F238E27FC236}">
                  <a16:creationId xmlns:a16="http://schemas.microsoft.com/office/drawing/2014/main" id="{D91A3BAE-F1F8-4F44-9C5B-5562AE75B38C}"/>
                </a:ext>
              </a:extLst>
            </p:cNvPr>
            <p:cNvSpPr txBox="1"/>
            <p:nvPr/>
          </p:nvSpPr>
          <p:spPr>
            <a:xfrm>
              <a:off x="5015598" y="3372115"/>
              <a:ext cx="1086485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10" dirty="0">
                  <a:solidFill>
                    <a:srgbClr val="45B75F"/>
                  </a:solidFill>
                  <a:latin typeface="Roboto Black"/>
                  <a:cs typeface="Roboto Black"/>
                </a:rPr>
                <a:t>Malasia,</a:t>
              </a:r>
              <a:endParaRPr sz="900" dirty="0">
                <a:latin typeface="Roboto Black"/>
                <a:cs typeface="Roboto Black"/>
              </a:endParaRPr>
            </a:p>
            <a:p>
              <a:pPr marL="12700">
                <a:lnSpc>
                  <a:spcPct val="100000"/>
                </a:lnSpc>
              </a:pPr>
              <a:r>
                <a:rPr sz="900" b="1" dirty="0">
                  <a:solidFill>
                    <a:srgbClr val="45B75F"/>
                  </a:solidFill>
                  <a:latin typeface="Roboto Black"/>
                  <a:cs typeface="Roboto Black"/>
                </a:rPr>
                <a:t>Indonesia,</a:t>
              </a:r>
              <a:r>
                <a:rPr sz="900" b="1" spc="-30" dirty="0">
                  <a:solidFill>
                    <a:srgbClr val="45B75F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45B75F"/>
                  </a:solidFill>
                  <a:latin typeface="Roboto Black"/>
                  <a:cs typeface="Roboto Black"/>
                </a:rPr>
                <a:t>China</a:t>
              </a:r>
              <a:endParaRPr sz="900" dirty="0">
                <a:latin typeface="Roboto Black"/>
                <a:cs typeface="Roboto Black"/>
              </a:endParaRPr>
            </a:p>
            <a:p>
              <a:pPr marL="12700">
                <a:lnSpc>
                  <a:spcPct val="100000"/>
                </a:lnSpc>
              </a:pPr>
              <a:r>
                <a:rPr sz="900" b="1" dirty="0">
                  <a:solidFill>
                    <a:srgbClr val="45B75F"/>
                  </a:solidFill>
                  <a:latin typeface="Roboto Black"/>
                  <a:cs typeface="Roboto Black"/>
                </a:rPr>
                <a:t>&amp;</a:t>
              </a:r>
              <a:r>
                <a:rPr sz="900" b="1" spc="-5" dirty="0">
                  <a:solidFill>
                    <a:srgbClr val="45B75F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45B75F"/>
                  </a:solidFill>
                  <a:latin typeface="Roboto Black"/>
                  <a:cs typeface="Roboto Black"/>
                </a:rPr>
                <a:t>Hong</a:t>
              </a:r>
              <a:r>
                <a:rPr sz="900" b="1" spc="-10" dirty="0">
                  <a:solidFill>
                    <a:srgbClr val="45B75F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45B75F"/>
                  </a:solidFill>
                  <a:latin typeface="Roboto Black"/>
                  <a:cs typeface="Roboto Black"/>
                </a:rPr>
                <a:t>kong</a:t>
              </a:r>
              <a:r>
                <a:rPr sz="900" b="1" spc="-5" dirty="0">
                  <a:solidFill>
                    <a:srgbClr val="45B75F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45B75F"/>
                  </a:solidFill>
                  <a:latin typeface="Roboto Black"/>
                  <a:cs typeface="Roboto Black"/>
                </a:rPr>
                <a:t>Market</a:t>
              </a:r>
              <a:endParaRPr sz="900" dirty="0">
                <a:latin typeface="Roboto Black"/>
                <a:cs typeface="Roboto Black"/>
              </a:endParaRPr>
            </a:p>
          </p:txBody>
        </p:sp>
        <p:sp>
          <p:nvSpPr>
            <p:cNvPr id="81" name="object 17">
              <a:extLst>
                <a:ext uri="{FF2B5EF4-FFF2-40B4-BE49-F238E27FC236}">
                  <a16:creationId xmlns:a16="http://schemas.microsoft.com/office/drawing/2014/main" id="{72213F92-C934-4F9E-8940-174A7197117F}"/>
                </a:ext>
              </a:extLst>
            </p:cNvPr>
            <p:cNvSpPr txBox="1"/>
            <p:nvPr/>
          </p:nvSpPr>
          <p:spPr>
            <a:xfrm>
              <a:off x="5015598" y="3920755"/>
              <a:ext cx="775970" cy="1625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45B75F"/>
                  </a:solidFill>
                  <a:latin typeface="Roboto Black"/>
                  <a:cs typeface="Roboto Black"/>
                </a:rPr>
                <a:t>MICE</a:t>
              </a:r>
              <a:r>
                <a:rPr sz="900" b="1" spc="-20" dirty="0">
                  <a:solidFill>
                    <a:srgbClr val="45B75F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45B75F"/>
                  </a:solidFill>
                  <a:latin typeface="Roboto Black"/>
                  <a:cs typeface="Roboto Black"/>
                </a:rPr>
                <a:t>Services</a:t>
              </a:r>
              <a:endParaRPr sz="900" dirty="0">
                <a:latin typeface="Roboto Black"/>
                <a:cs typeface="Roboto Black"/>
              </a:endParaRPr>
            </a:p>
          </p:txBody>
        </p:sp>
        <p:sp>
          <p:nvSpPr>
            <p:cNvPr id="86" name="object 22">
              <a:extLst>
                <a:ext uri="{FF2B5EF4-FFF2-40B4-BE49-F238E27FC236}">
                  <a16:creationId xmlns:a16="http://schemas.microsoft.com/office/drawing/2014/main" id="{A26BF676-E192-4348-BBC3-7161D619DA93}"/>
                </a:ext>
              </a:extLst>
            </p:cNvPr>
            <p:cNvSpPr txBox="1"/>
            <p:nvPr/>
          </p:nvSpPr>
          <p:spPr>
            <a:xfrm>
              <a:off x="4854438" y="4381056"/>
              <a:ext cx="1539240" cy="98361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850" b="1" spc="-20" dirty="0">
                  <a:solidFill>
                    <a:srgbClr val="45B75F"/>
                  </a:solidFill>
                  <a:latin typeface="Roboto Black"/>
                  <a:cs typeface="Roboto Black"/>
                </a:rPr>
                <a:t>2019</a:t>
              </a:r>
              <a:endParaRPr sz="2850">
                <a:latin typeface="Roboto Black"/>
                <a:cs typeface="Roboto Black"/>
              </a:endParaRPr>
            </a:p>
            <a:p>
              <a:pPr marL="41275" marR="5080">
                <a:lnSpc>
                  <a:spcPct val="100000"/>
                </a:lnSpc>
                <a:spcBef>
                  <a:spcPts val="1955"/>
                </a:spcBef>
                <a:tabLst>
                  <a:tab pos="374650" algn="l"/>
                  <a:tab pos="859790" algn="l"/>
                </a:tabLst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Partnership</a:t>
              </a:r>
              <a:r>
                <a:rPr sz="900" b="0" spc="2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with</a:t>
              </a:r>
              <a:r>
                <a:rPr sz="900" b="0" spc="2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Stratageme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an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	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Event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	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Management</a:t>
              </a:r>
              <a:endParaRPr sz="900">
                <a:latin typeface="Roboto Light"/>
                <a:cs typeface="Roboto Light"/>
              </a:endParaRPr>
            </a:p>
          </p:txBody>
        </p:sp>
        <p:sp>
          <p:nvSpPr>
            <p:cNvPr id="87" name="object 23">
              <a:extLst>
                <a:ext uri="{FF2B5EF4-FFF2-40B4-BE49-F238E27FC236}">
                  <a16:creationId xmlns:a16="http://schemas.microsoft.com/office/drawing/2014/main" id="{459B7CBB-8D4D-4975-B8E1-4C70AE8734E4}"/>
                </a:ext>
              </a:extLst>
            </p:cNvPr>
            <p:cNvSpPr txBox="1"/>
            <p:nvPr/>
          </p:nvSpPr>
          <p:spPr>
            <a:xfrm>
              <a:off x="4883383" y="5338805"/>
              <a:ext cx="1510030" cy="1625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641985" algn="l"/>
                </a:tabLst>
              </a:pP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company,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	for</a:t>
              </a:r>
              <a:r>
                <a:rPr sz="900" b="0" spc="34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the</a:t>
              </a:r>
              <a:r>
                <a:rPr sz="900" b="0" spc="34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sake</a:t>
              </a:r>
              <a:r>
                <a:rPr sz="900" b="0" spc="35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endParaRPr sz="900" dirty="0">
                <a:latin typeface="Roboto Light"/>
                <a:cs typeface="Roboto Light"/>
              </a:endParaRPr>
            </a:p>
          </p:txBody>
        </p:sp>
        <p:sp>
          <p:nvSpPr>
            <p:cNvPr id="88" name="object 24">
              <a:extLst>
                <a:ext uri="{FF2B5EF4-FFF2-40B4-BE49-F238E27FC236}">
                  <a16:creationId xmlns:a16="http://schemas.microsoft.com/office/drawing/2014/main" id="{3EBEF7DE-8DF6-4C43-9047-D59285B2FC8A}"/>
                </a:ext>
              </a:extLst>
            </p:cNvPr>
            <p:cNvSpPr txBox="1"/>
            <p:nvPr/>
          </p:nvSpPr>
          <p:spPr>
            <a:xfrm>
              <a:off x="4883383" y="5475964"/>
              <a:ext cx="151066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perfection</a:t>
              </a:r>
              <a:r>
                <a:rPr sz="900" b="0" spc="33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in</a:t>
              </a:r>
              <a:r>
                <a:rPr sz="900" b="0" spc="3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term</a:t>
              </a:r>
              <a:r>
                <a:rPr sz="900" b="0" spc="3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spc="33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MICE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management</a:t>
              </a:r>
              <a:endParaRPr sz="900">
                <a:latin typeface="Roboto Light"/>
                <a:cs typeface="Roboto Light"/>
              </a:endParaRPr>
            </a:p>
          </p:txBody>
        </p:sp>
        <p:sp>
          <p:nvSpPr>
            <p:cNvPr id="91" name="object 27">
              <a:extLst>
                <a:ext uri="{FF2B5EF4-FFF2-40B4-BE49-F238E27FC236}">
                  <a16:creationId xmlns:a16="http://schemas.microsoft.com/office/drawing/2014/main" id="{4EF9C879-59DF-4D43-AC10-7D9426C3ECD7}"/>
                </a:ext>
              </a:extLst>
            </p:cNvPr>
            <p:cNvSpPr/>
            <p:nvPr/>
          </p:nvSpPr>
          <p:spPr>
            <a:xfrm>
              <a:off x="4925243" y="4841837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54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33">
              <a:extLst>
                <a:ext uri="{FF2B5EF4-FFF2-40B4-BE49-F238E27FC236}">
                  <a16:creationId xmlns:a16="http://schemas.microsoft.com/office/drawing/2014/main" id="{E5A79BB8-4A0F-4005-AE5D-63816DAEFC8A}"/>
                </a:ext>
              </a:extLst>
            </p:cNvPr>
            <p:cNvSpPr/>
            <p:nvPr/>
          </p:nvSpPr>
          <p:spPr>
            <a:xfrm flipH="1">
              <a:off x="4853629" y="5846697"/>
              <a:ext cx="63367" cy="528321"/>
            </a:xfrm>
            <a:custGeom>
              <a:avLst/>
              <a:gdLst/>
              <a:ahLst/>
              <a:cxnLst/>
              <a:rect l="l" t="t" r="r" b="b"/>
              <a:pathLst>
                <a:path h="380365">
                  <a:moveTo>
                    <a:pt x="0" y="0"/>
                  </a:moveTo>
                  <a:lnTo>
                    <a:pt x="0" y="380022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8" name="object 34">
            <a:extLst>
              <a:ext uri="{FF2B5EF4-FFF2-40B4-BE49-F238E27FC236}">
                <a16:creationId xmlns:a16="http://schemas.microsoft.com/office/drawing/2014/main" id="{50E26191-67A8-4D7B-9127-801F2A2BBFA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948" y="2696860"/>
            <a:ext cx="608634" cy="672221"/>
          </a:xfrm>
          <a:prstGeom prst="rect">
            <a:avLst/>
          </a:prstGeom>
        </p:spPr>
      </p:pic>
      <p:sp>
        <p:nvSpPr>
          <p:cNvPr id="99" name="object 35">
            <a:extLst>
              <a:ext uri="{FF2B5EF4-FFF2-40B4-BE49-F238E27FC236}">
                <a16:creationId xmlns:a16="http://schemas.microsoft.com/office/drawing/2014/main" id="{6D317859-1F3F-4F29-A1B2-216FE2D8D440}"/>
              </a:ext>
            </a:extLst>
          </p:cNvPr>
          <p:cNvSpPr/>
          <p:nvPr/>
        </p:nvSpPr>
        <p:spPr>
          <a:xfrm>
            <a:off x="628850" y="3508502"/>
            <a:ext cx="473075" cy="440690"/>
          </a:xfrm>
          <a:custGeom>
            <a:avLst/>
            <a:gdLst/>
            <a:ahLst/>
            <a:cxnLst/>
            <a:rect l="l" t="t" r="r" b="b"/>
            <a:pathLst>
              <a:path w="473075" h="440689">
                <a:moveTo>
                  <a:pt x="21393" y="0"/>
                </a:moveTo>
                <a:lnTo>
                  <a:pt x="0" y="42402"/>
                </a:lnTo>
                <a:lnTo>
                  <a:pt x="239" y="52424"/>
                </a:lnTo>
                <a:lnTo>
                  <a:pt x="4567" y="98790"/>
                </a:lnTo>
                <a:lnTo>
                  <a:pt x="13036" y="140398"/>
                </a:lnTo>
                <a:lnTo>
                  <a:pt x="28301" y="187464"/>
                </a:lnTo>
                <a:lnTo>
                  <a:pt x="45250" y="224426"/>
                </a:lnTo>
                <a:lnTo>
                  <a:pt x="67362" y="261120"/>
                </a:lnTo>
                <a:lnTo>
                  <a:pt x="104941" y="306774"/>
                </a:lnTo>
                <a:lnTo>
                  <a:pt x="141585" y="338823"/>
                </a:lnTo>
                <a:lnTo>
                  <a:pt x="177768" y="362115"/>
                </a:lnTo>
                <a:lnTo>
                  <a:pt x="227412" y="384175"/>
                </a:lnTo>
                <a:lnTo>
                  <a:pt x="270211" y="395757"/>
                </a:lnTo>
                <a:lnTo>
                  <a:pt x="314149" y="400868"/>
                </a:lnTo>
                <a:lnTo>
                  <a:pt x="325240" y="401091"/>
                </a:lnTo>
                <a:lnTo>
                  <a:pt x="335868" y="400867"/>
                </a:lnTo>
                <a:lnTo>
                  <a:pt x="378085" y="395655"/>
                </a:lnTo>
                <a:lnTo>
                  <a:pt x="397363" y="390283"/>
                </a:lnTo>
                <a:lnTo>
                  <a:pt x="377170" y="440385"/>
                </a:lnTo>
                <a:lnTo>
                  <a:pt x="472687" y="385991"/>
                </a:lnTo>
                <a:lnTo>
                  <a:pt x="378783" y="328790"/>
                </a:lnTo>
                <a:lnTo>
                  <a:pt x="399192" y="380288"/>
                </a:lnTo>
                <a:lnTo>
                  <a:pt x="387838" y="381393"/>
                </a:lnTo>
                <a:lnTo>
                  <a:pt x="363188" y="382498"/>
                </a:lnTo>
                <a:lnTo>
                  <a:pt x="345662" y="382119"/>
                </a:lnTo>
                <a:lnTo>
                  <a:pt x="336213" y="381532"/>
                </a:lnTo>
                <a:lnTo>
                  <a:pt x="294725" y="375302"/>
                </a:lnTo>
                <a:lnTo>
                  <a:pt x="253472" y="363029"/>
                </a:lnTo>
                <a:lnTo>
                  <a:pt x="201314" y="337413"/>
                </a:lnTo>
                <a:lnTo>
                  <a:pt x="156597" y="303847"/>
                </a:lnTo>
                <a:lnTo>
                  <a:pt x="117201" y="259638"/>
                </a:lnTo>
                <a:lnTo>
                  <a:pt x="90595" y="215887"/>
                </a:lnTo>
                <a:lnTo>
                  <a:pt x="71862" y="171361"/>
                </a:lnTo>
                <a:lnTo>
                  <a:pt x="60369" y="129222"/>
                </a:lnTo>
                <a:lnTo>
                  <a:pt x="53195" y="76476"/>
                </a:lnTo>
                <a:lnTo>
                  <a:pt x="52378" y="51443"/>
                </a:lnTo>
                <a:lnTo>
                  <a:pt x="52800" y="29425"/>
                </a:lnTo>
                <a:lnTo>
                  <a:pt x="51809" y="23596"/>
                </a:lnTo>
                <a:lnTo>
                  <a:pt x="50158" y="18084"/>
                </a:lnTo>
                <a:lnTo>
                  <a:pt x="48456" y="14732"/>
                </a:lnTo>
                <a:lnTo>
                  <a:pt x="42094" y="5880"/>
                </a:lnTo>
                <a:lnTo>
                  <a:pt x="35871" y="1600"/>
                </a:lnTo>
                <a:lnTo>
                  <a:pt x="21393" y="0"/>
                </a:lnTo>
                <a:close/>
              </a:path>
            </a:pathLst>
          </a:custGeom>
          <a:solidFill>
            <a:srgbClr val="354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41F30BD-73AB-4010-B18B-31475C41AEE6}"/>
              </a:ext>
            </a:extLst>
          </p:cNvPr>
          <p:cNvGrpSpPr/>
          <p:nvPr/>
        </p:nvGrpSpPr>
        <p:grpSpPr>
          <a:xfrm>
            <a:off x="3792499" y="755269"/>
            <a:ext cx="2944180" cy="1566545"/>
            <a:chOff x="3792499" y="755269"/>
            <a:chExt cx="2944180" cy="1566545"/>
          </a:xfrm>
        </p:grpSpPr>
        <p:sp>
          <p:nvSpPr>
            <p:cNvPr id="83" name="object 19">
              <a:extLst>
                <a:ext uri="{FF2B5EF4-FFF2-40B4-BE49-F238E27FC236}">
                  <a16:creationId xmlns:a16="http://schemas.microsoft.com/office/drawing/2014/main" id="{04D1301F-06C6-4D72-9C32-F3FBD7B2F7FB}"/>
                </a:ext>
              </a:extLst>
            </p:cNvPr>
            <p:cNvSpPr/>
            <p:nvPr/>
          </p:nvSpPr>
          <p:spPr>
            <a:xfrm>
              <a:off x="3909590" y="755269"/>
              <a:ext cx="0" cy="1566545"/>
            </a:xfrm>
            <a:custGeom>
              <a:avLst/>
              <a:gdLst/>
              <a:ahLst/>
              <a:cxnLst/>
              <a:rect l="l" t="t" r="r" b="b"/>
              <a:pathLst>
                <a:path h="1566545">
                  <a:moveTo>
                    <a:pt x="0" y="0"/>
                  </a:moveTo>
                  <a:lnTo>
                    <a:pt x="0" y="1566367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36">
              <a:extLst>
                <a:ext uri="{FF2B5EF4-FFF2-40B4-BE49-F238E27FC236}">
                  <a16:creationId xmlns:a16="http://schemas.microsoft.com/office/drawing/2014/main" id="{E68CCACF-F8A4-4FF9-A2FD-EE418AF569EC}"/>
                </a:ext>
              </a:extLst>
            </p:cNvPr>
            <p:cNvSpPr txBox="1"/>
            <p:nvPr/>
          </p:nvSpPr>
          <p:spPr>
            <a:xfrm>
              <a:off x="3908431" y="974909"/>
              <a:ext cx="2609215" cy="528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When</a:t>
              </a:r>
              <a:r>
                <a:rPr sz="1100" i="1" spc="-20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great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ideas</a:t>
              </a: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are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discussed</a:t>
              </a: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by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competent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and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passionate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people,</a:t>
              </a:r>
              <a:r>
                <a:rPr sz="1100" i="1" spc="-3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a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whole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range </a:t>
              </a:r>
              <a:r>
                <a:rPr sz="1100" i="1" spc="-25" dirty="0">
                  <a:solidFill>
                    <a:srgbClr val="58595B"/>
                  </a:solidFill>
                  <a:latin typeface="Didot LT Std"/>
                  <a:cs typeface="Didot LT Std"/>
                </a:rPr>
                <a:t>of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opportunities</a:t>
              </a: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offers </a:t>
              </a: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itself.</a:t>
              </a:r>
              <a:endParaRPr sz="1100" dirty="0">
                <a:latin typeface="Didot LT Std"/>
                <a:cs typeface="Didot LT Std"/>
              </a:endParaRPr>
            </a:p>
          </p:txBody>
        </p:sp>
        <p:sp>
          <p:nvSpPr>
            <p:cNvPr id="101" name="object 37">
              <a:extLst>
                <a:ext uri="{FF2B5EF4-FFF2-40B4-BE49-F238E27FC236}">
                  <a16:creationId xmlns:a16="http://schemas.microsoft.com/office/drawing/2014/main" id="{6DF120FB-B589-4607-AE5F-2595E0C12124}"/>
                </a:ext>
              </a:extLst>
            </p:cNvPr>
            <p:cNvSpPr txBox="1"/>
            <p:nvPr/>
          </p:nvSpPr>
          <p:spPr>
            <a:xfrm>
              <a:off x="3902039" y="1607369"/>
              <a:ext cx="2834640" cy="528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The</a:t>
              </a:r>
              <a:r>
                <a:rPr sz="1100" i="1" spc="-20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25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year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experience</a:t>
              </a: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background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of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the</a:t>
              </a:r>
              <a:r>
                <a:rPr sz="1100" i="1" spc="-5" dirty="0">
                  <a:solidFill>
                    <a:srgbClr val="58595B"/>
                  </a:solidFill>
                  <a:latin typeface="Didot LT Std"/>
                  <a:cs typeface="Didot LT Std"/>
                </a:rPr>
                <a:t> </a:t>
              </a:r>
              <a:r>
                <a:rPr sz="1100" i="1" spc="-20" dirty="0">
                  <a:solidFill>
                    <a:srgbClr val="58595B"/>
                  </a:solidFill>
                  <a:latin typeface="Didot LT Std"/>
                  <a:cs typeface="Didot LT Std"/>
                </a:rPr>
                <a:t>team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gathered in our company will certainly enable </a:t>
              </a:r>
              <a:r>
                <a:rPr sz="1100" i="1" spc="-25" dirty="0">
                  <a:solidFill>
                    <a:srgbClr val="58595B"/>
                  </a:solidFill>
                  <a:latin typeface="Didot LT Std"/>
                  <a:cs typeface="Didot LT Std"/>
                </a:rPr>
                <a:t>us </a:t>
              </a:r>
              <a:r>
                <a:rPr sz="1100" i="1" dirty="0">
                  <a:solidFill>
                    <a:srgbClr val="58595B"/>
                  </a:solidFill>
                  <a:latin typeface="Didot LT Std"/>
                  <a:cs typeface="Didot LT Std"/>
                </a:rPr>
                <a:t>meet your </a:t>
              </a:r>
              <a:r>
                <a:rPr sz="1100" i="1" spc="-10" dirty="0">
                  <a:solidFill>
                    <a:srgbClr val="58595B"/>
                  </a:solidFill>
                  <a:latin typeface="Didot LT Std"/>
                  <a:cs typeface="Didot LT Std"/>
                </a:rPr>
                <a:t>expectations.</a:t>
              </a:r>
              <a:endParaRPr sz="1100" dirty="0">
                <a:latin typeface="Didot LT Std"/>
                <a:cs typeface="Didot LT Std"/>
              </a:endParaRPr>
            </a:p>
          </p:txBody>
        </p:sp>
        <p:sp>
          <p:nvSpPr>
            <p:cNvPr id="102" name="object 38">
              <a:extLst>
                <a:ext uri="{FF2B5EF4-FFF2-40B4-BE49-F238E27FC236}">
                  <a16:creationId xmlns:a16="http://schemas.microsoft.com/office/drawing/2014/main" id="{E1702D2A-B3E4-4C27-8918-1BDA1332DD6E}"/>
                </a:ext>
              </a:extLst>
            </p:cNvPr>
            <p:cNvSpPr/>
            <p:nvPr/>
          </p:nvSpPr>
          <p:spPr>
            <a:xfrm>
              <a:off x="3792499" y="1030441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57619" y="0"/>
                  </a:moveTo>
                  <a:lnTo>
                    <a:pt x="0" y="0"/>
                  </a:lnTo>
                  <a:lnTo>
                    <a:pt x="0" y="57607"/>
                  </a:lnTo>
                  <a:lnTo>
                    <a:pt x="57619" y="57607"/>
                  </a:lnTo>
                  <a:lnTo>
                    <a:pt x="57619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ABBBA1-577A-4DFF-9084-3FEEEF8FA7CE}"/>
              </a:ext>
            </a:extLst>
          </p:cNvPr>
          <p:cNvGrpSpPr/>
          <p:nvPr/>
        </p:nvGrpSpPr>
        <p:grpSpPr>
          <a:xfrm>
            <a:off x="8612254" y="3062068"/>
            <a:ext cx="1644438" cy="3367452"/>
            <a:chOff x="8612254" y="3062068"/>
            <a:chExt cx="1644438" cy="3367452"/>
          </a:xfrm>
        </p:grpSpPr>
        <p:sp>
          <p:nvSpPr>
            <p:cNvPr id="112" name="object 16">
              <a:extLst>
                <a:ext uri="{FF2B5EF4-FFF2-40B4-BE49-F238E27FC236}">
                  <a16:creationId xmlns:a16="http://schemas.microsoft.com/office/drawing/2014/main" id="{90E17467-76E0-4902-B52F-DE3B33D5F2B7}"/>
                </a:ext>
              </a:extLst>
            </p:cNvPr>
            <p:cNvSpPr txBox="1"/>
            <p:nvPr/>
          </p:nvSpPr>
          <p:spPr>
            <a:xfrm>
              <a:off x="8625985" y="5616085"/>
              <a:ext cx="1572260" cy="8134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Inspections</a:t>
              </a:r>
              <a:r>
                <a:rPr sz="9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Tours</a:t>
              </a:r>
              <a:r>
                <a:rPr sz="900" b="0" spc="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and</a:t>
              </a:r>
              <a:r>
                <a:rPr sz="900" b="0" spc="2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services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testing</a:t>
              </a:r>
              <a:r>
                <a:rPr sz="900" b="0" spc="-3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for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better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Product Developement</a:t>
              </a:r>
              <a:endParaRPr sz="900" dirty="0">
                <a:latin typeface="Roboto Light"/>
                <a:cs typeface="Roboto Light"/>
              </a:endParaRPr>
            </a:p>
            <a:p>
              <a:pPr>
                <a:lnSpc>
                  <a:spcPct val="100000"/>
                </a:lnSpc>
                <a:spcBef>
                  <a:spcPts val="45"/>
                </a:spcBef>
              </a:pPr>
              <a:endParaRPr lang="fr-CA" sz="900" dirty="0">
                <a:latin typeface="Roboto Light"/>
                <a:cs typeface="Roboto Light"/>
              </a:endParaRPr>
            </a:p>
            <a:p>
              <a:pPr marL="12700" marR="151765">
                <a:lnSpc>
                  <a:spcPct val="95500"/>
                </a:lnSpc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Affiliation</a:t>
              </a:r>
              <a:r>
                <a:rPr sz="900" b="0" spc="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with</a:t>
              </a:r>
              <a:r>
                <a:rPr sz="900" b="0" spc="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CCIM</a:t>
              </a:r>
              <a:r>
                <a:rPr sz="900" b="0" spc="-5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7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(italian</a:t>
              </a:r>
              <a:r>
                <a:rPr sz="700" b="0" spc="50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7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Chamber</a:t>
              </a:r>
              <a:r>
                <a:rPr sz="7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7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7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7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Commerce</a:t>
              </a:r>
              <a:r>
                <a:rPr sz="7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7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in</a:t>
              </a:r>
              <a:r>
                <a:rPr sz="7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7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Morocco)</a:t>
              </a:r>
              <a:endParaRPr sz="700" dirty="0">
                <a:latin typeface="Roboto Light"/>
                <a:cs typeface="Roboto Light"/>
              </a:endParaRPr>
            </a:p>
          </p:txBody>
        </p:sp>
        <p:sp>
          <p:nvSpPr>
            <p:cNvPr id="115" name="object 19">
              <a:extLst>
                <a:ext uri="{FF2B5EF4-FFF2-40B4-BE49-F238E27FC236}">
                  <a16:creationId xmlns:a16="http://schemas.microsoft.com/office/drawing/2014/main" id="{40C0268F-127F-46F7-9720-C87C0ABE4D1F}"/>
                </a:ext>
              </a:extLst>
            </p:cNvPr>
            <p:cNvSpPr/>
            <p:nvPr/>
          </p:nvSpPr>
          <p:spPr>
            <a:xfrm>
              <a:off x="8612254" y="3877218"/>
              <a:ext cx="58419" cy="501650"/>
            </a:xfrm>
            <a:custGeom>
              <a:avLst/>
              <a:gdLst/>
              <a:ahLst/>
              <a:cxnLst/>
              <a:rect l="l" t="t" r="r" b="b"/>
              <a:pathLst>
                <a:path w="58420" h="501650">
                  <a:moveTo>
                    <a:pt x="58178" y="29108"/>
                  </a:moveTo>
                  <a:lnTo>
                    <a:pt x="55905" y="17780"/>
                  </a:lnTo>
                  <a:lnTo>
                    <a:pt x="49669" y="8521"/>
                  </a:lnTo>
                  <a:lnTo>
                    <a:pt x="40436" y="2286"/>
                  </a:lnTo>
                  <a:lnTo>
                    <a:pt x="29095" y="0"/>
                  </a:lnTo>
                  <a:lnTo>
                    <a:pt x="17767" y="2286"/>
                  </a:lnTo>
                  <a:lnTo>
                    <a:pt x="8521" y="8521"/>
                  </a:lnTo>
                  <a:lnTo>
                    <a:pt x="2286" y="17780"/>
                  </a:lnTo>
                  <a:lnTo>
                    <a:pt x="0" y="29108"/>
                  </a:lnTo>
                  <a:lnTo>
                    <a:pt x="2286" y="40436"/>
                  </a:lnTo>
                  <a:lnTo>
                    <a:pt x="8521" y="49682"/>
                  </a:lnTo>
                  <a:lnTo>
                    <a:pt x="17767" y="55918"/>
                  </a:lnTo>
                  <a:lnTo>
                    <a:pt x="21348" y="56642"/>
                  </a:lnTo>
                  <a:lnTo>
                    <a:pt x="21348" y="444766"/>
                  </a:lnTo>
                  <a:lnTo>
                    <a:pt x="17767" y="445477"/>
                  </a:lnTo>
                  <a:lnTo>
                    <a:pt x="8521" y="451700"/>
                  </a:lnTo>
                  <a:lnTo>
                    <a:pt x="2286" y="460959"/>
                  </a:lnTo>
                  <a:lnTo>
                    <a:pt x="0" y="472287"/>
                  </a:lnTo>
                  <a:lnTo>
                    <a:pt x="2286" y="483616"/>
                  </a:lnTo>
                  <a:lnTo>
                    <a:pt x="8521" y="492874"/>
                  </a:lnTo>
                  <a:lnTo>
                    <a:pt x="17767" y="499110"/>
                  </a:lnTo>
                  <a:lnTo>
                    <a:pt x="29095" y="501408"/>
                  </a:lnTo>
                  <a:lnTo>
                    <a:pt x="40436" y="499110"/>
                  </a:lnTo>
                  <a:lnTo>
                    <a:pt x="49669" y="492874"/>
                  </a:lnTo>
                  <a:lnTo>
                    <a:pt x="55905" y="483616"/>
                  </a:lnTo>
                  <a:lnTo>
                    <a:pt x="58178" y="472287"/>
                  </a:lnTo>
                  <a:lnTo>
                    <a:pt x="55905" y="460959"/>
                  </a:lnTo>
                  <a:lnTo>
                    <a:pt x="49669" y="451700"/>
                  </a:lnTo>
                  <a:lnTo>
                    <a:pt x="40436" y="445477"/>
                  </a:lnTo>
                  <a:lnTo>
                    <a:pt x="36855" y="444766"/>
                  </a:lnTo>
                  <a:lnTo>
                    <a:pt x="36855" y="56642"/>
                  </a:lnTo>
                  <a:lnTo>
                    <a:pt x="40436" y="55918"/>
                  </a:lnTo>
                  <a:lnTo>
                    <a:pt x="49669" y="49682"/>
                  </a:lnTo>
                  <a:lnTo>
                    <a:pt x="55905" y="40436"/>
                  </a:lnTo>
                  <a:lnTo>
                    <a:pt x="58178" y="29108"/>
                  </a:lnTo>
                  <a:close/>
                </a:path>
              </a:pathLst>
            </a:custGeom>
            <a:solidFill>
              <a:srgbClr val="85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22">
              <a:extLst>
                <a:ext uri="{FF2B5EF4-FFF2-40B4-BE49-F238E27FC236}">
                  <a16:creationId xmlns:a16="http://schemas.microsoft.com/office/drawing/2014/main" id="{01D109E7-7C61-489B-8AB7-7DDD34E07B95}"/>
                </a:ext>
              </a:extLst>
            </p:cNvPr>
            <p:cNvSpPr txBox="1"/>
            <p:nvPr/>
          </p:nvSpPr>
          <p:spPr>
            <a:xfrm>
              <a:off x="8626012" y="4384050"/>
              <a:ext cx="1630680" cy="112077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5240">
                <a:lnSpc>
                  <a:spcPct val="100000"/>
                </a:lnSpc>
                <a:spcBef>
                  <a:spcPts val="105"/>
                </a:spcBef>
              </a:pPr>
              <a:r>
                <a:rPr sz="2850" b="1" spc="-20" dirty="0">
                  <a:solidFill>
                    <a:srgbClr val="854F9F"/>
                  </a:solidFill>
                  <a:latin typeface="Roboto Black"/>
                  <a:cs typeface="Roboto Black"/>
                </a:rPr>
                <a:t>2021</a:t>
              </a:r>
              <a:endParaRPr sz="2850" dirty="0">
                <a:latin typeface="Roboto Black"/>
                <a:cs typeface="Roboto Black"/>
              </a:endParaRPr>
            </a:p>
            <a:p>
              <a:pPr marL="12700" marR="5080" algn="just">
                <a:lnSpc>
                  <a:spcPct val="100000"/>
                </a:lnSpc>
                <a:spcBef>
                  <a:spcPts val="1955"/>
                </a:spcBef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Mr</a:t>
              </a:r>
              <a:r>
                <a:rPr sz="900" b="0" spc="484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Aziz</a:t>
              </a:r>
              <a:r>
                <a:rPr sz="900" b="0" spc="49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El</a:t>
              </a:r>
              <a:r>
                <a:rPr sz="900" b="0" spc="484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Hajji</a:t>
              </a:r>
              <a:r>
                <a:rPr sz="900" b="0" spc="49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Joines</a:t>
              </a:r>
              <a:r>
                <a:rPr sz="900" b="0" spc="49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the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 company</a:t>
              </a:r>
              <a:r>
                <a:rPr sz="900" b="0" spc="8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as</a:t>
              </a:r>
              <a:r>
                <a:rPr sz="900" b="0" spc="8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CEO</a:t>
              </a:r>
              <a:r>
                <a:rPr sz="900" b="0" spc="8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spc="8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Five</a:t>
              </a:r>
              <a:r>
                <a:rPr sz="900" b="0" spc="6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Travel </a:t>
              </a:r>
              <a:r>
                <a:rPr lang="fr-CA" sz="90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ami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id</a:t>
              </a:r>
              <a:r>
                <a:rPr sz="900" b="0" spc="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spc="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challenging</a:t>
              </a:r>
              <a:r>
                <a:rPr sz="900" b="0" spc="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time.</a:t>
              </a:r>
              <a:endParaRPr sz="900" dirty="0">
                <a:latin typeface="Roboto Light"/>
                <a:cs typeface="Roboto Light"/>
              </a:endParaRPr>
            </a:p>
          </p:txBody>
        </p:sp>
        <p:sp>
          <p:nvSpPr>
            <p:cNvPr id="120" name="object 25">
              <a:extLst>
                <a:ext uri="{FF2B5EF4-FFF2-40B4-BE49-F238E27FC236}">
                  <a16:creationId xmlns:a16="http://schemas.microsoft.com/office/drawing/2014/main" id="{71F22987-621C-4102-8DBE-1AB60E6FB9F6}"/>
                </a:ext>
              </a:extLst>
            </p:cNvPr>
            <p:cNvSpPr txBox="1"/>
            <p:nvPr/>
          </p:nvSpPr>
          <p:spPr>
            <a:xfrm>
              <a:off x="8614916" y="3062068"/>
              <a:ext cx="1603375" cy="711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Exclusive</a:t>
              </a:r>
              <a:r>
                <a:rPr sz="900" b="1" spc="-25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854F9F"/>
                  </a:solidFill>
                  <a:latin typeface="Roboto Black"/>
                  <a:cs typeface="Roboto Black"/>
                </a:rPr>
                <a:t>Launching</a:t>
              </a:r>
              <a:endParaRPr sz="900" dirty="0">
                <a:latin typeface="Roboto Black"/>
                <a:cs typeface="Roboto Black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Agents</a:t>
              </a:r>
              <a:r>
                <a:rPr sz="900" b="1" spc="30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854F9F"/>
                  </a:solidFill>
                  <a:latin typeface="Roboto Black"/>
                  <a:cs typeface="Roboto Black"/>
                </a:rPr>
                <a:t>Collaborative</a:t>
              </a:r>
              <a:r>
                <a:rPr sz="900" b="1" spc="25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854F9F"/>
                  </a:solidFill>
                  <a:latin typeface="Roboto Black"/>
                  <a:cs typeface="Roboto Black"/>
                </a:rPr>
                <a:t>Interface (B2B)</a:t>
              </a:r>
              <a:endParaRPr sz="900" dirty="0">
                <a:latin typeface="Roboto Black"/>
                <a:cs typeface="Roboto Black"/>
              </a:endParaRPr>
            </a:p>
            <a:p>
              <a:pPr marL="12700" marR="11430">
                <a:lnSpc>
                  <a:spcPct val="100000"/>
                </a:lnSpc>
              </a:pP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Start</a:t>
              </a:r>
              <a:r>
                <a:rPr sz="900" b="1" spc="-5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ISO</a:t>
              </a:r>
              <a:r>
                <a:rPr sz="900" b="1" spc="10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Quality</a:t>
              </a:r>
              <a:r>
                <a:rPr sz="900" b="1" spc="5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854F9F"/>
                  </a:solidFill>
                  <a:latin typeface="Roboto Black"/>
                  <a:cs typeface="Roboto Black"/>
                </a:rPr>
                <a:t>Management </a:t>
              </a: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Mr</a:t>
              </a:r>
              <a:r>
                <a:rPr sz="900" b="1" spc="-10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Aziz El</a:t>
              </a:r>
              <a:r>
                <a:rPr sz="900" b="1" spc="-5" dirty="0">
                  <a:solidFill>
                    <a:srgbClr val="854F9F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854F9F"/>
                  </a:solidFill>
                  <a:latin typeface="Roboto Black"/>
                  <a:cs typeface="Roboto Black"/>
                </a:rPr>
                <a:t>Hajji as </a:t>
              </a:r>
              <a:r>
                <a:rPr sz="900" b="1" spc="-25" dirty="0">
                  <a:solidFill>
                    <a:srgbClr val="854F9F"/>
                  </a:solidFill>
                  <a:latin typeface="Roboto Black"/>
                  <a:cs typeface="Roboto Black"/>
                </a:rPr>
                <a:t>CEO</a:t>
              </a:r>
              <a:endParaRPr sz="900" dirty="0">
                <a:latin typeface="Roboto Black"/>
                <a:cs typeface="Roboto Black"/>
              </a:endParaRPr>
            </a:p>
          </p:txBody>
        </p:sp>
        <p:sp>
          <p:nvSpPr>
            <p:cNvPr id="123" name="object 28">
              <a:extLst>
                <a:ext uri="{FF2B5EF4-FFF2-40B4-BE49-F238E27FC236}">
                  <a16:creationId xmlns:a16="http://schemas.microsoft.com/office/drawing/2014/main" id="{88A7BEA9-7F0F-4D53-B76A-99F1787D144F}"/>
                </a:ext>
              </a:extLst>
            </p:cNvPr>
            <p:cNvSpPr/>
            <p:nvPr/>
          </p:nvSpPr>
          <p:spPr>
            <a:xfrm>
              <a:off x="8649109" y="4844831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54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A5DEF37-25C0-4591-8B43-7EE74B15200C}"/>
              </a:ext>
            </a:extLst>
          </p:cNvPr>
          <p:cNvGrpSpPr/>
          <p:nvPr/>
        </p:nvGrpSpPr>
        <p:grpSpPr>
          <a:xfrm>
            <a:off x="6664866" y="3357505"/>
            <a:ext cx="1664333" cy="3017514"/>
            <a:chOff x="6664866" y="3357505"/>
            <a:chExt cx="1664333" cy="3017514"/>
          </a:xfrm>
        </p:grpSpPr>
        <p:sp>
          <p:nvSpPr>
            <p:cNvPr id="113" name="object 17">
              <a:extLst>
                <a:ext uri="{FF2B5EF4-FFF2-40B4-BE49-F238E27FC236}">
                  <a16:creationId xmlns:a16="http://schemas.microsoft.com/office/drawing/2014/main" id="{68BB63D0-46F5-4DD0-9BAD-548B3C1AFA72}"/>
                </a:ext>
              </a:extLst>
            </p:cNvPr>
            <p:cNvSpPr/>
            <p:nvPr/>
          </p:nvSpPr>
          <p:spPr>
            <a:xfrm>
              <a:off x="6689182" y="3406556"/>
              <a:ext cx="58419" cy="972185"/>
            </a:xfrm>
            <a:custGeom>
              <a:avLst/>
              <a:gdLst/>
              <a:ahLst/>
              <a:cxnLst/>
              <a:rect l="l" t="t" r="r" b="b"/>
              <a:pathLst>
                <a:path w="58419" h="972185">
                  <a:moveTo>
                    <a:pt x="58216" y="29146"/>
                  </a:moveTo>
                  <a:lnTo>
                    <a:pt x="55930" y="17818"/>
                  </a:lnTo>
                  <a:lnTo>
                    <a:pt x="49707" y="8547"/>
                  </a:lnTo>
                  <a:lnTo>
                    <a:pt x="40462" y="2298"/>
                  </a:lnTo>
                  <a:lnTo>
                    <a:pt x="29121" y="0"/>
                  </a:lnTo>
                  <a:lnTo>
                    <a:pt x="17780" y="2298"/>
                  </a:lnTo>
                  <a:lnTo>
                    <a:pt x="8534" y="8547"/>
                  </a:lnTo>
                  <a:lnTo>
                    <a:pt x="2286" y="17818"/>
                  </a:lnTo>
                  <a:lnTo>
                    <a:pt x="0" y="29146"/>
                  </a:lnTo>
                  <a:lnTo>
                    <a:pt x="2286" y="40487"/>
                  </a:lnTo>
                  <a:lnTo>
                    <a:pt x="8534" y="49733"/>
                  </a:lnTo>
                  <a:lnTo>
                    <a:pt x="17780" y="55968"/>
                  </a:lnTo>
                  <a:lnTo>
                    <a:pt x="21399" y="56705"/>
                  </a:lnTo>
                  <a:lnTo>
                    <a:pt x="21399" y="915454"/>
                  </a:lnTo>
                  <a:lnTo>
                    <a:pt x="17780" y="916178"/>
                  </a:lnTo>
                  <a:lnTo>
                    <a:pt x="8534" y="922401"/>
                  </a:lnTo>
                  <a:lnTo>
                    <a:pt x="2286" y="931659"/>
                  </a:lnTo>
                  <a:lnTo>
                    <a:pt x="0" y="942987"/>
                  </a:lnTo>
                  <a:lnTo>
                    <a:pt x="2286" y="954316"/>
                  </a:lnTo>
                  <a:lnTo>
                    <a:pt x="8534" y="963561"/>
                  </a:lnTo>
                  <a:lnTo>
                    <a:pt x="17780" y="969784"/>
                  </a:lnTo>
                  <a:lnTo>
                    <a:pt x="29121" y="972058"/>
                  </a:lnTo>
                  <a:lnTo>
                    <a:pt x="40462" y="969784"/>
                  </a:lnTo>
                  <a:lnTo>
                    <a:pt x="49707" y="963561"/>
                  </a:lnTo>
                  <a:lnTo>
                    <a:pt x="55930" y="954316"/>
                  </a:lnTo>
                  <a:lnTo>
                    <a:pt x="58216" y="942987"/>
                  </a:lnTo>
                  <a:lnTo>
                    <a:pt x="55930" y="931659"/>
                  </a:lnTo>
                  <a:lnTo>
                    <a:pt x="49707" y="922401"/>
                  </a:lnTo>
                  <a:lnTo>
                    <a:pt x="40462" y="916178"/>
                  </a:lnTo>
                  <a:lnTo>
                    <a:pt x="36868" y="915454"/>
                  </a:lnTo>
                  <a:lnTo>
                    <a:pt x="36868" y="56692"/>
                  </a:lnTo>
                  <a:lnTo>
                    <a:pt x="40462" y="55968"/>
                  </a:lnTo>
                  <a:lnTo>
                    <a:pt x="49707" y="49733"/>
                  </a:lnTo>
                  <a:lnTo>
                    <a:pt x="55930" y="40487"/>
                  </a:lnTo>
                  <a:lnTo>
                    <a:pt x="58216" y="29146"/>
                  </a:lnTo>
                  <a:close/>
                </a:path>
              </a:pathLst>
            </a:custGeom>
            <a:solidFill>
              <a:srgbClr val="457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20">
              <a:extLst>
                <a:ext uri="{FF2B5EF4-FFF2-40B4-BE49-F238E27FC236}">
                  <a16:creationId xmlns:a16="http://schemas.microsoft.com/office/drawing/2014/main" id="{1D994329-6BBD-4008-A172-B6086C39C536}"/>
                </a:ext>
              </a:extLst>
            </p:cNvPr>
            <p:cNvSpPr txBox="1"/>
            <p:nvPr/>
          </p:nvSpPr>
          <p:spPr>
            <a:xfrm>
              <a:off x="6816179" y="3357505"/>
              <a:ext cx="1178560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457ABD"/>
                  </a:solidFill>
                  <a:latin typeface="Roboto Black"/>
                  <a:cs typeface="Roboto Black"/>
                </a:rPr>
                <a:t>Creation</a:t>
              </a:r>
              <a:r>
                <a:rPr sz="900" b="1" spc="-45" dirty="0">
                  <a:solidFill>
                    <a:srgbClr val="457ABD"/>
                  </a:solidFill>
                  <a:latin typeface="Roboto Black"/>
                  <a:cs typeface="Roboto Black"/>
                </a:rPr>
                <a:t> </a:t>
              </a:r>
              <a:r>
                <a:rPr sz="900" b="1" spc="-25" dirty="0">
                  <a:solidFill>
                    <a:srgbClr val="457ABD"/>
                  </a:solidFill>
                  <a:latin typeface="Roboto Black"/>
                  <a:cs typeface="Roboto Black"/>
                </a:rPr>
                <a:t>of</a:t>
              </a:r>
              <a:endParaRPr sz="900" dirty="0">
                <a:latin typeface="Roboto Black"/>
                <a:cs typeface="Roboto Black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sz="900" b="1" dirty="0">
                  <a:solidFill>
                    <a:srgbClr val="009444"/>
                  </a:solidFill>
                  <a:latin typeface="Roboto Black"/>
                  <a:cs typeface="Roboto Black"/>
                </a:rPr>
                <a:t>Five</a:t>
              </a:r>
              <a:r>
                <a:rPr sz="900" b="1" spc="-40" dirty="0">
                  <a:solidFill>
                    <a:srgbClr val="009444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BE1E2D"/>
                  </a:solidFill>
                  <a:latin typeface="Roboto Black"/>
                  <a:cs typeface="Roboto Black"/>
                </a:rPr>
                <a:t>Travel</a:t>
              </a:r>
              <a:r>
                <a:rPr sz="900" b="1" spc="-15" dirty="0">
                  <a:solidFill>
                    <a:srgbClr val="BE1E2D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457ABD"/>
                  </a:solidFill>
                  <a:latin typeface="Roboto Black"/>
                  <a:cs typeface="Roboto Black"/>
                </a:rPr>
                <a:t>Brand </a:t>
              </a:r>
              <a:r>
                <a:rPr sz="900" b="1" dirty="0">
                  <a:solidFill>
                    <a:srgbClr val="457ABD"/>
                  </a:solidFill>
                  <a:latin typeface="Roboto Black"/>
                  <a:cs typeface="Roboto Black"/>
                </a:rPr>
                <a:t>creation</a:t>
              </a:r>
              <a:r>
                <a:rPr sz="900" b="1" spc="-25" dirty="0">
                  <a:solidFill>
                    <a:srgbClr val="457ABD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457ABD"/>
                  </a:solidFill>
                  <a:latin typeface="Roboto Black"/>
                  <a:cs typeface="Roboto Black"/>
                </a:rPr>
                <a:t>of</a:t>
              </a:r>
              <a:r>
                <a:rPr sz="900" b="1" spc="-25" dirty="0">
                  <a:solidFill>
                    <a:srgbClr val="457ABD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262261"/>
                  </a:solidFill>
                  <a:latin typeface="Roboto Black"/>
                  <a:cs typeface="Roboto Black"/>
                </a:rPr>
                <a:t>Hotello.ma</a:t>
              </a:r>
              <a:endParaRPr sz="900" dirty="0">
                <a:latin typeface="Roboto Black"/>
                <a:cs typeface="Roboto Black"/>
              </a:endParaRPr>
            </a:p>
          </p:txBody>
        </p:sp>
        <p:sp>
          <p:nvSpPr>
            <p:cNvPr id="117" name="object 21">
              <a:extLst>
                <a:ext uri="{FF2B5EF4-FFF2-40B4-BE49-F238E27FC236}">
                  <a16:creationId xmlns:a16="http://schemas.microsoft.com/office/drawing/2014/main" id="{83C95A99-7E82-4A53-A59F-7B72B9E8511B}"/>
                </a:ext>
              </a:extLst>
            </p:cNvPr>
            <p:cNvSpPr txBox="1"/>
            <p:nvPr/>
          </p:nvSpPr>
          <p:spPr>
            <a:xfrm>
              <a:off x="6676479" y="4384050"/>
              <a:ext cx="865505" cy="4610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850" b="1" spc="-20" dirty="0">
                  <a:solidFill>
                    <a:srgbClr val="457ABD"/>
                  </a:solidFill>
                  <a:latin typeface="Roboto Black"/>
                  <a:cs typeface="Roboto Black"/>
                </a:rPr>
                <a:t>2020</a:t>
              </a:r>
              <a:endParaRPr sz="2850">
                <a:latin typeface="Roboto Black"/>
                <a:cs typeface="Roboto Black"/>
              </a:endParaRPr>
            </a:p>
          </p:txBody>
        </p:sp>
        <p:sp>
          <p:nvSpPr>
            <p:cNvPr id="121" name="object 26">
              <a:extLst>
                <a:ext uri="{FF2B5EF4-FFF2-40B4-BE49-F238E27FC236}">
                  <a16:creationId xmlns:a16="http://schemas.microsoft.com/office/drawing/2014/main" id="{08D2DBB4-C9EF-49C7-B275-656087C53364}"/>
                </a:ext>
              </a:extLst>
            </p:cNvPr>
            <p:cNvSpPr/>
            <p:nvPr/>
          </p:nvSpPr>
          <p:spPr>
            <a:xfrm>
              <a:off x="6710585" y="4844831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54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27">
              <a:extLst>
                <a:ext uri="{FF2B5EF4-FFF2-40B4-BE49-F238E27FC236}">
                  <a16:creationId xmlns:a16="http://schemas.microsoft.com/office/drawing/2014/main" id="{F3CB91A9-E110-4DC9-B4E3-2206E8B61898}"/>
                </a:ext>
              </a:extLst>
            </p:cNvPr>
            <p:cNvSpPr/>
            <p:nvPr/>
          </p:nvSpPr>
          <p:spPr>
            <a:xfrm flipH="1">
              <a:off x="6664866" y="6247266"/>
              <a:ext cx="45719" cy="127753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54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5">
              <a:extLst>
                <a:ext uri="{FF2B5EF4-FFF2-40B4-BE49-F238E27FC236}">
                  <a16:creationId xmlns:a16="http://schemas.microsoft.com/office/drawing/2014/main" id="{62206A91-CB0D-4120-832B-B440EEE7AA1D}"/>
                </a:ext>
              </a:extLst>
            </p:cNvPr>
            <p:cNvSpPr txBox="1"/>
            <p:nvPr/>
          </p:nvSpPr>
          <p:spPr>
            <a:xfrm>
              <a:off x="6697885" y="5069388"/>
              <a:ext cx="1631314" cy="12598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  <a:tabLst>
                  <a:tab pos="753745" algn="l"/>
                </a:tabLst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Volume</a:t>
              </a:r>
              <a:r>
                <a:rPr sz="900" b="0" spc="409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of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	1054</a:t>
              </a:r>
              <a:r>
                <a:rPr sz="900" b="0" spc="44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overnights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before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the</a:t>
              </a:r>
              <a:r>
                <a:rPr sz="900" b="0" spc="-3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pandemy</a:t>
              </a:r>
              <a:r>
                <a:rPr sz="900" b="0" spc="-2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outbreak</a:t>
              </a:r>
              <a:endParaRPr sz="900" dirty="0">
                <a:latin typeface="Roboto Light"/>
                <a:cs typeface="Roboto Light"/>
              </a:endParaRPr>
            </a:p>
            <a:p>
              <a:pPr>
                <a:lnSpc>
                  <a:spcPct val="100000"/>
                </a:lnSpc>
                <a:spcBef>
                  <a:spcPts val="55"/>
                </a:spcBef>
              </a:pPr>
              <a:endParaRPr sz="850" dirty="0">
                <a:latin typeface="Roboto Light"/>
                <a:cs typeface="Roboto Light"/>
              </a:endParaRPr>
            </a:p>
            <a:p>
              <a:pPr marL="12700" marR="5715">
                <a:lnSpc>
                  <a:spcPct val="100000"/>
                </a:lnSpc>
                <a:spcBef>
                  <a:spcPts val="5"/>
                </a:spcBef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Though</a:t>
              </a:r>
              <a:r>
                <a:rPr sz="900" b="0" spc="254" dirty="0">
                  <a:solidFill>
                    <a:srgbClr val="6D6E71"/>
                  </a:solidFill>
                  <a:latin typeface="Roboto Light"/>
                  <a:cs typeface="Roboto Light"/>
                </a:rPr>
                <a:t> 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we</a:t>
              </a:r>
              <a:r>
                <a:rPr sz="900" b="0" spc="254" dirty="0">
                  <a:solidFill>
                    <a:srgbClr val="6D6E71"/>
                  </a:solidFill>
                  <a:latin typeface="Roboto Light"/>
                  <a:cs typeface="Roboto Light"/>
                </a:rPr>
                <a:t> 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kept</a:t>
              </a:r>
              <a:r>
                <a:rPr sz="900" b="0" spc="254" dirty="0">
                  <a:solidFill>
                    <a:srgbClr val="6D6E71"/>
                  </a:solidFill>
                  <a:latin typeface="Roboto Light"/>
                  <a:cs typeface="Roboto Light"/>
                </a:rPr>
                <a:t> 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a</a:t>
              </a:r>
              <a:r>
                <a:rPr sz="900" b="0" spc="254" dirty="0">
                  <a:solidFill>
                    <a:srgbClr val="6D6E71"/>
                  </a:solidFill>
                  <a:latin typeface="Roboto Light"/>
                  <a:cs typeface="Roboto Light"/>
                </a:rPr>
                <a:t> 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positif attitude</a:t>
              </a:r>
              <a:endParaRPr sz="900" dirty="0">
                <a:latin typeface="Roboto Light"/>
                <a:cs typeface="Roboto Light"/>
              </a:endParaRPr>
            </a:p>
            <a:p>
              <a:pPr>
                <a:lnSpc>
                  <a:spcPct val="100000"/>
                </a:lnSpc>
                <a:spcBef>
                  <a:spcPts val="55"/>
                </a:spcBef>
              </a:pPr>
              <a:endParaRPr sz="850" dirty="0">
                <a:latin typeface="Roboto Light"/>
                <a:cs typeface="Roboto Light"/>
              </a:endParaRPr>
            </a:p>
            <a:p>
              <a:pPr marL="70485" indent="-58419">
                <a:lnSpc>
                  <a:spcPct val="100000"/>
                </a:lnSpc>
                <a:spcBef>
                  <a:spcPts val="5"/>
                </a:spcBef>
                <a:buChar char="-"/>
                <a:tabLst>
                  <a:tab pos="71120" algn="l"/>
                </a:tabLst>
              </a:pP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Training</a:t>
              </a:r>
              <a:r>
                <a:rPr sz="9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sessions</a:t>
              </a:r>
              <a:r>
                <a:rPr sz="9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for</a:t>
              </a:r>
              <a:r>
                <a:rPr sz="9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Staff</a:t>
              </a:r>
              <a:endParaRPr sz="900" dirty="0">
                <a:latin typeface="Roboto Light"/>
                <a:cs typeface="Roboto Light"/>
              </a:endParaRPr>
            </a:p>
            <a:p>
              <a:pPr marL="12700" marR="106680">
                <a:lnSpc>
                  <a:spcPct val="100000"/>
                </a:lnSpc>
                <a:buChar char="-"/>
                <a:tabLst>
                  <a:tab pos="73660" algn="l"/>
                </a:tabLst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B2C</a:t>
              </a:r>
              <a:r>
                <a:rPr sz="900" b="0" spc="-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Hotels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booking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platform hotello.ma</a:t>
              </a:r>
              <a:endParaRPr sz="900" dirty="0">
                <a:latin typeface="Roboto Light"/>
                <a:cs typeface="Roboto Light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473EC7A-CB21-4F83-9CD2-59C0A944E4A1}"/>
              </a:ext>
            </a:extLst>
          </p:cNvPr>
          <p:cNvGrpSpPr/>
          <p:nvPr/>
        </p:nvGrpSpPr>
        <p:grpSpPr>
          <a:xfrm>
            <a:off x="7568141" y="861819"/>
            <a:ext cx="3854053" cy="1455347"/>
            <a:chOff x="7568141" y="861819"/>
            <a:chExt cx="3854053" cy="1455347"/>
          </a:xfrm>
        </p:grpSpPr>
        <p:sp>
          <p:nvSpPr>
            <p:cNvPr id="109" name="object 45">
              <a:extLst>
                <a:ext uri="{FF2B5EF4-FFF2-40B4-BE49-F238E27FC236}">
                  <a16:creationId xmlns:a16="http://schemas.microsoft.com/office/drawing/2014/main" id="{D990805E-0D7A-4EB5-98A4-ECBBFD2896E6}"/>
                </a:ext>
              </a:extLst>
            </p:cNvPr>
            <p:cNvSpPr txBox="1"/>
            <p:nvPr/>
          </p:nvSpPr>
          <p:spPr>
            <a:xfrm>
              <a:off x="7568141" y="1159053"/>
              <a:ext cx="108966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25" dirty="0">
                  <a:solidFill>
                    <a:srgbClr val="939598"/>
                  </a:solidFill>
                  <a:latin typeface="Didot LT Std"/>
                  <a:cs typeface="Didot LT Std"/>
                </a:rPr>
                <a:t>more</a:t>
              </a:r>
              <a:r>
                <a:rPr sz="1800" spc="-95" dirty="0">
                  <a:solidFill>
                    <a:srgbClr val="939598"/>
                  </a:solidFill>
                  <a:latin typeface="Didot LT Std"/>
                  <a:cs typeface="Didot LT Std"/>
                </a:rPr>
                <a:t> </a:t>
              </a:r>
              <a:r>
                <a:rPr sz="1800" spc="-20" dirty="0">
                  <a:solidFill>
                    <a:srgbClr val="939598"/>
                  </a:solidFill>
                  <a:latin typeface="Didot LT Std"/>
                  <a:cs typeface="Didot LT Std"/>
                </a:rPr>
                <a:t>than</a:t>
              </a:r>
              <a:endParaRPr sz="1800" dirty="0">
                <a:latin typeface="Didot LT Std"/>
                <a:cs typeface="Didot LT Std"/>
              </a:endParaRPr>
            </a:p>
          </p:txBody>
        </p:sp>
        <p:sp>
          <p:nvSpPr>
            <p:cNvPr id="144" name="object 45">
              <a:extLst>
                <a:ext uri="{FF2B5EF4-FFF2-40B4-BE49-F238E27FC236}">
                  <a16:creationId xmlns:a16="http://schemas.microsoft.com/office/drawing/2014/main" id="{2D8F7D1C-1C10-4512-9010-02D5803EEE33}"/>
                </a:ext>
              </a:extLst>
            </p:cNvPr>
            <p:cNvSpPr txBox="1"/>
            <p:nvPr/>
          </p:nvSpPr>
          <p:spPr>
            <a:xfrm>
              <a:off x="8625985" y="861819"/>
              <a:ext cx="2796209" cy="68993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fr-CA" sz="4400" spc="-25" dirty="0">
                  <a:solidFill>
                    <a:srgbClr val="939598"/>
                  </a:solidFill>
                  <a:latin typeface="Didot LT Std"/>
                  <a:cs typeface="Didot LT Std"/>
                </a:rPr>
                <a:t>25 </a:t>
              </a:r>
              <a:r>
                <a:rPr lang="fr-CA" sz="4400" spc="-25" dirty="0" err="1">
                  <a:solidFill>
                    <a:srgbClr val="939598"/>
                  </a:solidFill>
                  <a:latin typeface="Didot" panose="02000503000000020003" pitchFamily="2" charset="0"/>
                  <a:cs typeface="Didot LT Std"/>
                </a:rPr>
                <a:t>Years</a:t>
              </a:r>
              <a:endParaRPr sz="6600" b="1" dirty="0">
                <a:latin typeface="Didot" panose="02000503000000020003" pitchFamily="2" charset="0"/>
                <a:cs typeface="Didot LT Std"/>
              </a:endParaRPr>
            </a:p>
          </p:txBody>
        </p:sp>
        <p:sp>
          <p:nvSpPr>
            <p:cNvPr id="145" name="object 45">
              <a:extLst>
                <a:ext uri="{FF2B5EF4-FFF2-40B4-BE49-F238E27FC236}">
                  <a16:creationId xmlns:a16="http://schemas.microsoft.com/office/drawing/2014/main" id="{8D12611F-659C-432F-9601-34CD2EADE702}"/>
                </a:ext>
              </a:extLst>
            </p:cNvPr>
            <p:cNvSpPr txBox="1"/>
            <p:nvPr/>
          </p:nvSpPr>
          <p:spPr>
            <a:xfrm>
              <a:off x="8625985" y="1288679"/>
              <a:ext cx="2796209" cy="102848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fr-CA" sz="6600" b="1" spc="-25" dirty="0" err="1">
                  <a:solidFill>
                    <a:srgbClr val="939598"/>
                  </a:solidFill>
                  <a:latin typeface="Didot" panose="02000503000000020003" pitchFamily="2" charset="0"/>
                  <a:cs typeface="Didot LT Std"/>
                </a:rPr>
                <a:t>History</a:t>
              </a:r>
              <a:endParaRPr sz="6600" b="1" dirty="0">
                <a:latin typeface="Didot" panose="02000503000000020003" pitchFamily="2" charset="0"/>
                <a:cs typeface="Didot LT Std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62D31B9-B292-4959-B24F-02A2FAF59423}"/>
              </a:ext>
            </a:extLst>
          </p:cNvPr>
          <p:cNvGrpSpPr/>
          <p:nvPr/>
        </p:nvGrpSpPr>
        <p:grpSpPr>
          <a:xfrm>
            <a:off x="10355390" y="3362467"/>
            <a:ext cx="1506220" cy="3012552"/>
            <a:chOff x="10355390" y="3362467"/>
            <a:chExt cx="1506220" cy="3012552"/>
          </a:xfrm>
        </p:grpSpPr>
        <p:sp>
          <p:nvSpPr>
            <p:cNvPr id="110" name="object 14">
              <a:extLst>
                <a:ext uri="{FF2B5EF4-FFF2-40B4-BE49-F238E27FC236}">
                  <a16:creationId xmlns:a16="http://schemas.microsoft.com/office/drawing/2014/main" id="{A53E8C2E-BFD9-4548-BEF3-732DA4542B34}"/>
                </a:ext>
              </a:extLst>
            </p:cNvPr>
            <p:cNvSpPr/>
            <p:nvPr/>
          </p:nvSpPr>
          <p:spPr>
            <a:xfrm flipH="1">
              <a:off x="10374321" y="5613124"/>
              <a:ext cx="45719" cy="761895"/>
            </a:xfrm>
            <a:custGeom>
              <a:avLst/>
              <a:gdLst/>
              <a:ahLst/>
              <a:cxnLst/>
              <a:rect l="l" t="t" r="r" b="b"/>
              <a:pathLst>
                <a:path h="351789">
                  <a:moveTo>
                    <a:pt x="0" y="0"/>
                  </a:moveTo>
                  <a:lnTo>
                    <a:pt x="0" y="351536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8">
              <a:extLst>
                <a:ext uri="{FF2B5EF4-FFF2-40B4-BE49-F238E27FC236}">
                  <a16:creationId xmlns:a16="http://schemas.microsoft.com/office/drawing/2014/main" id="{E08DA4DC-3384-4D26-AAFE-C76F336CE532}"/>
                </a:ext>
              </a:extLst>
            </p:cNvPr>
            <p:cNvSpPr/>
            <p:nvPr/>
          </p:nvSpPr>
          <p:spPr>
            <a:xfrm>
              <a:off x="10368093" y="3406556"/>
              <a:ext cx="58419" cy="972185"/>
            </a:xfrm>
            <a:custGeom>
              <a:avLst/>
              <a:gdLst/>
              <a:ahLst/>
              <a:cxnLst/>
              <a:rect l="l" t="t" r="r" b="b"/>
              <a:pathLst>
                <a:path w="58420" h="972185">
                  <a:moveTo>
                    <a:pt x="58178" y="29146"/>
                  </a:moveTo>
                  <a:lnTo>
                    <a:pt x="55892" y="17818"/>
                  </a:lnTo>
                  <a:lnTo>
                    <a:pt x="49657" y="8547"/>
                  </a:lnTo>
                  <a:lnTo>
                    <a:pt x="40411" y="2298"/>
                  </a:lnTo>
                  <a:lnTo>
                    <a:pt x="29083" y="0"/>
                  </a:lnTo>
                  <a:lnTo>
                    <a:pt x="17754" y="2298"/>
                  </a:lnTo>
                  <a:lnTo>
                    <a:pt x="8509" y="8547"/>
                  </a:lnTo>
                  <a:lnTo>
                    <a:pt x="2286" y="17818"/>
                  </a:lnTo>
                  <a:lnTo>
                    <a:pt x="0" y="29146"/>
                  </a:lnTo>
                  <a:lnTo>
                    <a:pt x="2286" y="40487"/>
                  </a:lnTo>
                  <a:lnTo>
                    <a:pt x="8509" y="49733"/>
                  </a:lnTo>
                  <a:lnTo>
                    <a:pt x="17754" y="55968"/>
                  </a:lnTo>
                  <a:lnTo>
                    <a:pt x="21361" y="56692"/>
                  </a:lnTo>
                  <a:lnTo>
                    <a:pt x="21361" y="915454"/>
                  </a:lnTo>
                  <a:lnTo>
                    <a:pt x="17754" y="916178"/>
                  </a:lnTo>
                  <a:lnTo>
                    <a:pt x="8509" y="922401"/>
                  </a:lnTo>
                  <a:lnTo>
                    <a:pt x="2286" y="931659"/>
                  </a:lnTo>
                  <a:lnTo>
                    <a:pt x="0" y="942987"/>
                  </a:lnTo>
                  <a:lnTo>
                    <a:pt x="2286" y="954316"/>
                  </a:lnTo>
                  <a:lnTo>
                    <a:pt x="8509" y="963561"/>
                  </a:lnTo>
                  <a:lnTo>
                    <a:pt x="17754" y="969784"/>
                  </a:lnTo>
                  <a:lnTo>
                    <a:pt x="29083" y="972058"/>
                  </a:lnTo>
                  <a:lnTo>
                    <a:pt x="40411" y="969784"/>
                  </a:lnTo>
                  <a:lnTo>
                    <a:pt x="49657" y="963561"/>
                  </a:lnTo>
                  <a:lnTo>
                    <a:pt x="55892" y="954316"/>
                  </a:lnTo>
                  <a:lnTo>
                    <a:pt x="58178" y="942987"/>
                  </a:lnTo>
                  <a:lnTo>
                    <a:pt x="55892" y="931659"/>
                  </a:lnTo>
                  <a:lnTo>
                    <a:pt x="49657" y="922401"/>
                  </a:lnTo>
                  <a:lnTo>
                    <a:pt x="40411" y="916178"/>
                  </a:lnTo>
                  <a:lnTo>
                    <a:pt x="36830" y="915466"/>
                  </a:lnTo>
                  <a:lnTo>
                    <a:pt x="36830" y="56692"/>
                  </a:lnTo>
                  <a:lnTo>
                    <a:pt x="40411" y="55968"/>
                  </a:lnTo>
                  <a:lnTo>
                    <a:pt x="49657" y="49733"/>
                  </a:lnTo>
                  <a:lnTo>
                    <a:pt x="55892" y="40487"/>
                  </a:lnTo>
                  <a:lnTo>
                    <a:pt x="58178" y="29146"/>
                  </a:lnTo>
                  <a:close/>
                </a:path>
              </a:pathLst>
            </a:custGeom>
            <a:solidFill>
              <a:srgbClr val="FB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23">
              <a:extLst>
                <a:ext uri="{FF2B5EF4-FFF2-40B4-BE49-F238E27FC236}">
                  <a16:creationId xmlns:a16="http://schemas.microsoft.com/office/drawing/2014/main" id="{9C8BB824-1D69-49C9-86F6-EE08BEDD8AB3}"/>
                </a:ext>
              </a:extLst>
            </p:cNvPr>
            <p:cNvSpPr txBox="1"/>
            <p:nvPr/>
          </p:nvSpPr>
          <p:spPr>
            <a:xfrm>
              <a:off x="10355390" y="4384050"/>
              <a:ext cx="1506220" cy="111633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850" b="1" spc="-20" dirty="0">
                  <a:solidFill>
                    <a:srgbClr val="FBAA19"/>
                  </a:solidFill>
                  <a:latin typeface="Roboto Black"/>
                  <a:cs typeface="Roboto Black"/>
                </a:rPr>
                <a:t>2022</a:t>
              </a:r>
              <a:endParaRPr sz="2850" dirty="0">
                <a:latin typeface="Roboto Black"/>
                <a:cs typeface="Roboto Black"/>
              </a:endParaRPr>
            </a:p>
            <a:p>
              <a:pPr marL="41275" marR="88900">
                <a:lnSpc>
                  <a:spcPct val="100000"/>
                </a:lnSpc>
                <a:spcBef>
                  <a:spcPts val="1920"/>
                </a:spcBef>
              </a:pP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Enhancing</a:t>
              </a:r>
              <a:r>
                <a:rPr sz="900" b="0" spc="-3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dirty="0">
                  <a:solidFill>
                    <a:srgbClr val="6D6E71"/>
                  </a:solidFill>
                  <a:latin typeface="Roboto Light"/>
                  <a:cs typeface="Roboto Light"/>
                </a:rPr>
                <a:t>Parntership</a:t>
              </a:r>
              <a:r>
                <a:rPr sz="900" b="0" spc="-30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20" dirty="0">
                  <a:solidFill>
                    <a:srgbClr val="6D6E71"/>
                  </a:solidFill>
                  <a:latin typeface="Roboto Light"/>
                  <a:cs typeface="Roboto Light"/>
                </a:rPr>
                <a:t>with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 suppliers</a:t>
              </a:r>
              <a:endParaRPr sz="900" dirty="0">
                <a:latin typeface="Roboto Light"/>
                <a:cs typeface="Roboto Light"/>
              </a:endParaRPr>
            </a:p>
            <a:p>
              <a:pPr marL="41275">
                <a:lnSpc>
                  <a:spcPct val="100000"/>
                </a:lnSpc>
              </a:pP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Exclusive</a:t>
              </a:r>
              <a:r>
                <a:rPr sz="900" b="0" spc="-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Tours</a:t>
              </a:r>
              <a:r>
                <a:rPr sz="900" b="0" spc="15" dirty="0">
                  <a:solidFill>
                    <a:srgbClr val="6D6E71"/>
                  </a:solidFill>
                  <a:latin typeface="Roboto Light"/>
                  <a:cs typeface="Roboto Light"/>
                </a:rPr>
                <a:t> </a:t>
              </a:r>
              <a:r>
                <a:rPr sz="900" b="0" spc="-10" dirty="0">
                  <a:solidFill>
                    <a:srgbClr val="6D6E71"/>
                  </a:solidFill>
                  <a:latin typeface="Roboto Light"/>
                  <a:cs typeface="Roboto Light"/>
                </a:rPr>
                <a:t>development</a:t>
              </a:r>
              <a:endParaRPr sz="900" dirty="0">
                <a:latin typeface="Roboto Light"/>
                <a:cs typeface="Roboto Light"/>
              </a:endParaRPr>
            </a:p>
          </p:txBody>
        </p:sp>
        <p:sp>
          <p:nvSpPr>
            <p:cNvPr id="126" name="object 31">
              <a:extLst>
                <a:ext uri="{FF2B5EF4-FFF2-40B4-BE49-F238E27FC236}">
                  <a16:creationId xmlns:a16="http://schemas.microsoft.com/office/drawing/2014/main" id="{EC50DCB2-8592-4D0B-B7A5-0E9B57DABDD5}"/>
                </a:ext>
              </a:extLst>
            </p:cNvPr>
            <p:cNvSpPr txBox="1"/>
            <p:nvPr/>
          </p:nvSpPr>
          <p:spPr>
            <a:xfrm>
              <a:off x="10512970" y="3362467"/>
              <a:ext cx="1257300" cy="4368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149225">
                <a:lnSpc>
                  <a:spcPct val="100000"/>
                </a:lnSpc>
                <a:spcBef>
                  <a:spcPts val="100"/>
                </a:spcBef>
              </a:pPr>
              <a:r>
                <a:rPr sz="900" b="1" dirty="0">
                  <a:solidFill>
                    <a:srgbClr val="FBAA19"/>
                  </a:solidFill>
                  <a:latin typeface="Roboto Black"/>
                  <a:cs typeface="Roboto Black"/>
                </a:rPr>
                <a:t>Networking</a:t>
              </a:r>
              <a:r>
                <a:rPr sz="900" b="1" spc="-25" dirty="0">
                  <a:solidFill>
                    <a:srgbClr val="FBAA19"/>
                  </a:solidFill>
                  <a:latin typeface="Roboto Black"/>
                  <a:cs typeface="Roboto Black"/>
                </a:rPr>
                <a:t> ...</a:t>
              </a:r>
              <a:r>
                <a:rPr sz="900" b="1" dirty="0">
                  <a:solidFill>
                    <a:srgbClr val="FBAA19"/>
                  </a:solidFill>
                  <a:latin typeface="Roboto Black"/>
                  <a:cs typeface="Roboto Black"/>
                </a:rPr>
                <a:t> Potentiel</a:t>
              </a:r>
              <a:r>
                <a:rPr sz="900" b="1" spc="-20" dirty="0">
                  <a:solidFill>
                    <a:srgbClr val="FBAA19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FBAA19"/>
                  </a:solidFill>
                  <a:latin typeface="Roboto Black"/>
                  <a:cs typeface="Roboto Black"/>
                </a:rPr>
                <a:t>contracting</a:t>
              </a:r>
              <a:endParaRPr sz="900" dirty="0">
                <a:latin typeface="Roboto Black"/>
                <a:cs typeface="Roboto Black"/>
              </a:endParaRPr>
            </a:p>
            <a:p>
              <a:pPr marL="12700">
                <a:lnSpc>
                  <a:spcPct val="100000"/>
                </a:lnSpc>
              </a:pPr>
              <a:r>
                <a:rPr sz="900" b="1" spc="-20" dirty="0">
                  <a:solidFill>
                    <a:srgbClr val="FBAA19"/>
                  </a:solidFill>
                  <a:latin typeface="Roboto Black"/>
                  <a:cs typeface="Roboto Black"/>
                </a:rPr>
                <a:t>Tour</a:t>
              </a:r>
              <a:r>
                <a:rPr sz="900" b="1" spc="-25" dirty="0">
                  <a:solidFill>
                    <a:srgbClr val="FBAA19"/>
                  </a:solidFill>
                  <a:latin typeface="Roboto Black"/>
                  <a:cs typeface="Roboto Black"/>
                </a:rPr>
                <a:t> </a:t>
              </a:r>
              <a:r>
                <a:rPr sz="900" b="1" dirty="0">
                  <a:solidFill>
                    <a:srgbClr val="FBAA19"/>
                  </a:solidFill>
                  <a:latin typeface="Roboto Black"/>
                  <a:cs typeface="Roboto Black"/>
                </a:rPr>
                <a:t>Apps</a:t>
              </a:r>
              <a:r>
                <a:rPr sz="900" b="1" spc="-20" dirty="0">
                  <a:solidFill>
                    <a:srgbClr val="FBAA19"/>
                  </a:solidFill>
                  <a:latin typeface="Roboto Black"/>
                  <a:cs typeface="Roboto Black"/>
                </a:rPr>
                <a:t> </a:t>
              </a:r>
              <a:r>
                <a:rPr sz="900" b="1" spc="-10" dirty="0">
                  <a:solidFill>
                    <a:srgbClr val="FBAA19"/>
                  </a:solidFill>
                  <a:latin typeface="Roboto Black"/>
                  <a:cs typeface="Roboto Black"/>
                </a:rPr>
                <a:t>Development</a:t>
              </a:r>
              <a:endParaRPr sz="900" dirty="0">
                <a:latin typeface="Roboto Black"/>
                <a:cs typeface="Roboto Black"/>
              </a:endParaRPr>
            </a:p>
          </p:txBody>
        </p:sp>
        <p:sp>
          <p:nvSpPr>
            <p:cNvPr id="103" name="object 30">
              <a:extLst>
                <a:ext uri="{FF2B5EF4-FFF2-40B4-BE49-F238E27FC236}">
                  <a16:creationId xmlns:a16="http://schemas.microsoft.com/office/drawing/2014/main" id="{356CFADC-6A50-4617-A7E8-12B6C5ADD894}"/>
                </a:ext>
              </a:extLst>
            </p:cNvPr>
            <p:cNvSpPr/>
            <p:nvPr/>
          </p:nvSpPr>
          <p:spPr>
            <a:xfrm>
              <a:off x="10404921" y="4844831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54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Graphique 83">
            <a:extLst>
              <a:ext uri="{FF2B5EF4-FFF2-40B4-BE49-F238E27FC236}">
                <a16:creationId xmlns:a16="http://schemas.microsoft.com/office/drawing/2014/main" id="{7CCCD48B-DF0C-4359-855E-E0C013D4F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82" name="Graphique 81">
            <a:extLst>
              <a:ext uri="{FF2B5EF4-FFF2-40B4-BE49-F238E27FC236}">
                <a16:creationId xmlns:a16="http://schemas.microsoft.com/office/drawing/2014/main" id="{B0DE04F5-552D-463C-83C1-3E02C992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5680" y="375286"/>
            <a:ext cx="2710995" cy="1915726"/>
          </a:xfrm>
          <a:prstGeom prst="rect">
            <a:avLst/>
          </a:prstGeom>
        </p:spPr>
      </p:pic>
      <p:cxnSp>
        <p:nvCxnSpPr>
          <p:cNvPr id="55" name="Connecteur droit 5">
            <a:extLst>
              <a:ext uri="{FF2B5EF4-FFF2-40B4-BE49-F238E27FC236}">
                <a16:creationId xmlns:a16="http://schemas.microsoft.com/office/drawing/2014/main" id="{4A082C81-D2A2-4688-8284-1ACF7C0EB9FD}"/>
              </a:ext>
            </a:extLst>
          </p:cNvPr>
          <p:cNvCxnSpPr>
            <a:cxnSpLocks/>
          </p:cNvCxnSpPr>
          <p:nvPr/>
        </p:nvCxnSpPr>
        <p:spPr>
          <a:xfrm>
            <a:off x="310393" y="6637235"/>
            <a:ext cx="1182848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6">
            <a:extLst>
              <a:ext uri="{FF2B5EF4-FFF2-40B4-BE49-F238E27FC236}">
                <a16:creationId xmlns:a16="http://schemas.microsoft.com/office/drawing/2014/main" id="{2CA6F2AC-56E1-4C4F-BF3E-D00441DDF401}"/>
              </a:ext>
            </a:extLst>
          </p:cNvPr>
          <p:cNvCxnSpPr>
            <a:cxnSpLocks/>
          </p:cNvCxnSpPr>
          <p:nvPr/>
        </p:nvCxnSpPr>
        <p:spPr>
          <a:xfrm>
            <a:off x="310393" y="3890596"/>
            <a:ext cx="0" cy="274663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10">
            <a:extLst>
              <a:ext uri="{FF2B5EF4-FFF2-40B4-BE49-F238E27FC236}">
                <a16:creationId xmlns:a16="http://schemas.microsoft.com/office/drawing/2014/main" id="{57A9DC18-482F-41D3-A18C-FA2BDCF364FE}"/>
              </a:ext>
            </a:extLst>
          </p:cNvPr>
          <p:cNvCxnSpPr>
            <a:cxnSpLocks/>
          </p:cNvCxnSpPr>
          <p:nvPr/>
        </p:nvCxnSpPr>
        <p:spPr>
          <a:xfrm>
            <a:off x="11889957" y="345507"/>
            <a:ext cx="0" cy="25316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26">
            <a:extLst>
              <a:ext uri="{FF2B5EF4-FFF2-40B4-BE49-F238E27FC236}">
                <a16:creationId xmlns:a16="http://schemas.microsoft.com/office/drawing/2014/main" id="{78DE87EF-1B90-4B4B-9C77-0597B6669935}"/>
              </a:ext>
            </a:extLst>
          </p:cNvPr>
          <p:cNvCxnSpPr>
            <a:cxnSpLocks/>
          </p:cNvCxnSpPr>
          <p:nvPr/>
        </p:nvCxnSpPr>
        <p:spPr>
          <a:xfrm>
            <a:off x="9662822" y="348114"/>
            <a:ext cx="222914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29">
            <a:extLst>
              <a:ext uri="{FF2B5EF4-FFF2-40B4-BE49-F238E27FC236}">
                <a16:creationId xmlns:a16="http://schemas.microsoft.com/office/drawing/2014/main" id="{8C6FE29E-AA38-4BD1-B59B-E49404D3335E}"/>
              </a:ext>
            </a:extLst>
          </p:cNvPr>
          <p:cNvCxnSpPr/>
          <p:nvPr/>
        </p:nvCxnSpPr>
        <p:spPr>
          <a:xfrm>
            <a:off x="11889957" y="2499560"/>
            <a:ext cx="0" cy="171135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35">
            <a:extLst>
              <a:ext uri="{FF2B5EF4-FFF2-40B4-BE49-F238E27FC236}">
                <a16:creationId xmlns:a16="http://schemas.microsoft.com/office/drawing/2014/main" id="{67B4B965-A18C-4407-B363-9972CB98546A}"/>
              </a:ext>
            </a:extLst>
          </p:cNvPr>
          <p:cNvCxnSpPr>
            <a:cxnSpLocks/>
          </p:cNvCxnSpPr>
          <p:nvPr/>
        </p:nvCxnSpPr>
        <p:spPr>
          <a:xfrm>
            <a:off x="3352800" y="6637235"/>
            <a:ext cx="29718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36">
            <a:extLst>
              <a:ext uri="{FF2B5EF4-FFF2-40B4-BE49-F238E27FC236}">
                <a16:creationId xmlns:a16="http://schemas.microsoft.com/office/drawing/2014/main" id="{B7620BDE-84BD-4867-982D-F79FA36B360A}"/>
              </a:ext>
            </a:extLst>
          </p:cNvPr>
          <p:cNvCxnSpPr>
            <a:cxnSpLocks/>
          </p:cNvCxnSpPr>
          <p:nvPr/>
        </p:nvCxnSpPr>
        <p:spPr>
          <a:xfrm>
            <a:off x="11892538" y="5223399"/>
            <a:ext cx="0" cy="141383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45898" y="630732"/>
            <a:ext cx="248058" cy="1761934"/>
          </a:xfrm>
          <a:prstGeom prst="rect">
            <a:avLst/>
          </a:prstGeom>
        </p:spPr>
      </p:pic>
      <p:sp>
        <p:nvSpPr>
          <p:cNvPr id="65" name="ZoneTexte 42">
            <a:extLst>
              <a:ext uri="{FF2B5EF4-FFF2-40B4-BE49-F238E27FC236}">
                <a16:creationId xmlns:a16="http://schemas.microsoft.com/office/drawing/2014/main" id="{F9AFB5C6-BAA2-4702-810E-908126F1AFCB}"/>
              </a:ext>
            </a:extLst>
          </p:cNvPr>
          <p:cNvSpPr txBox="1"/>
          <p:nvPr/>
        </p:nvSpPr>
        <p:spPr>
          <a:xfrm>
            <a:off x="1491947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cxnSp>
        <p:nvCxnSpPr>
          <p:cNvPr id="67" name="Connecteur droit 59">
            <a:extLst>
              <a:ext uri="{FF2B5EF4-FFF2-40B4-BE49-F238E27FC236}">
                <a16:creationId xmlns:a16="http://schemas.microsoft.com/office/drawing/2014/main" id="{54644BF5-EBAA-4BA9-8330-F71C02C6C1A5}"/>
              </a:ext>
            </a:extLst>
          </p:cNvPr>
          <p:cNvCxnSpPr>
            <a:cxnSpLocks/>
          </p:cNvCxnSpPr>
          <p:nvPr/>
        </p:nvCxnSpPr>
        <p:spPr>
          <a:xfrm>
            <a:off x="8918157" y="6637235"/>
            <a:ext cx="29718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D131E8-76E8-45CF-8D0E-93635E47BD97}"/>
              </a:ext>
            </a:extLst>
          </p:cNvPr>
          <p:cNvGrpSpPr/>
          <p:nvPr/>
        </p:nvGrpSpPr>
        <p:grpSpPr>
          <a:xfrm>
            <a:off x="5009274" y="3504093"/>
            <a:ext cx="2173451" cy="1750022"/>
            <a:chOff x="5422867" y="3389006"/>
            <a:chExt cx="3125938" cy="2516946"/>
          </a:xfrm>
        </p:grpSpPr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8BACAF0C-3BA3-4951-9F0E-B25F0F59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22867" y="3389006"/>
              <a:ext cx="3125938" cy="2167388"/>
            </a:xfrm>
            <a:prstGeom prst="rect">
              <a:avLst/>
            </a:prstGeom>
          </p:spPr>
        </p:pic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9A9241EF-840D-4DB8-AC7B-FAFF90EF4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80792" y="5427600"/>
              <a:ext cx="2649818" cy="478352"/>
            </a:xfrm>
            <a:prstGeom prst="rect">
              <a:avLst/>
            </a:prstGeom>
          </p:spPr>
        </p:pic>
      </p:grpSp>
      <p:pic>
        <p:nvPicPr>
          <p:cNvPr id="4" name="Graphique 3">
            <a:extLst>
              <a:ext uri="{FF2B5EF4-FFF2-40B4-BE49-F238E27FC236}">
                <a16:creationId xmlns:a16="http://schemas.microsoft.com/office/drawing/2014/main" id="{69208504-3C3C-43BB-B51A-FDC7CA9DEC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8554" t="34889" r="30265" b="43137"/>
          <a:stretch/>
        </p:blipFill>
        <p:spPr>
          <a:xfrm>
            <a:off x="8937679" y="2188424"/>
            <a:ext cx="1989748" cy="663572"/>
          </a:xfrm>
          <a:prstGeom prst="rect">
            <a:avLst/>
          </a:prstGeom>
        </p:spPr>
      </p:pic>
      <p:sp>
        <p:nvSpPr>
          <p:cNvPr id="44" name="object 36">
            <a:extLst>
              <a:ext uri="{FF2B5EF4-FFF2-40B4-BE49-F238E27FC236}">
                <a16:creationId xmlns:a16="http://schemas.microsoft.com/office/drawing/2014/main" id="{709A3159-8579-4449-97A5-B786256AFE71}"/>
              </a:ext>
            </a:extLst>
          </p:cNvPr>
          <p:cNvSpPr/>
          <p:nvPr/>
        </p:nvSpPr>
        <p:spPr>
          <a:xfrm rot="12628923">
            <a:off x="6117811" y="2350540"/>
            <a:ext cx="1225084" cy="419790"/>
          </a:xfrm>
          <a:custGeom>
            <a:avLst/>
            <a:gdLst/>
            <a:ahLst/>
            <a:cxnLst/>
            <a:rect l="l" t="t" r="r" b="b"/>
            <a:pathLst>
              <a:path w="930275" h="318769">
                <a:moveTo>
                  <a:pt x="218465" y="0"/>
                </a:moveTo>
                <a:lnTo>
                  <a:pt x="186655" y="31475"/>
                </a:lnTo>
                <a:lnTo>
                  <a:pt x="156349" y="64427"/>
                </a:lnTo>
                <a:lnTo>
                  <a:pt x="126706" y="99982"/>
                </a:lnTo>
                <a:lnTo>
                  <a:pt x="98729" y="137375"/>
                </a:lnTo>
                <a:lnTo>
                  <a:pt x="71651" y="178066"/>
                </a:lnTo>
                <a:lnTo>
                  <a:pt x="46354" y="221081"/>
                </a:lnTo>
                <a:lnTo>
                  <a:pt x="22163" y="268143"/>
                </a:lnTo>
                <a:lnTo>
                  <a:pt x="0" y="318147"/>
                </a:lnTo>
                <a:lnTo>
                  <a:pt x="23625" y="310317"/>
                </a:lnTo>
                <a:lnTo>
                  <a:pt x="46870" y="303199"/>
                </a:lnTo>
                <a:lnTo>
                  <a:pt x="92303" y="291147"/>
                </a:lnTo>
                <a:lnTo>
                  <a:pt x="136042" y="282079"/>
                </a:lnTo>
                <a:lnTo>
                  <a:pt x="178904" y="275945"/>
                </a:lnTo>
                <a:lnTo>
                  <a:pt x="220953" y="272697"/>
                </a:lnTo>
                <a:lnTo>
                  <a:pt x="241803" y="272220"/>
                </a:lnTo>
                <a:lnTo>
                  <a:pt x="262572" y="272516"/>
                </a:lnTo>
                <a:lnTo>
                  <a:pt x="283283" y="273551"/>
                </a:lnTo>
                <a:lnTo>
                  <a:pt x="304018" y="275382"/>
                </a:lnTo>
                <a:lnTo>
                  <a:pt x="324801" y="278015"/>
                </a:lnTo>
                <a:lnTo>
                  <a:pt x="345655" y="281457"/>
                </a:lnTo>
                <a:lnTo>
                  <a:pt x="329773" y="267255"/>
                </a:lnTo>
                <a:lnTo>
                  <a:pt x="313583" y="253752"/>
                </a:lnTo>
                <a:lnTo>
                  <a:pt x="291520" y="236823"/>
                </a:lnTo>
                <a:lnTo>
                  <a:pt x="268917" y="221037"/>
                </a:lnTo>
                <a:lnTo>
                  <a:pt x="257441" y="213563"/>
                </a:lnTo>
                <a:lnTo>
                  <a:pt x="300663" y="187420"/>
                </a:lnTo>
                <a:lnTo>
                  <a:pt x="343801" y="164672"/>
                </a:lnTo>
                <a:lnTo>
                  <a:pt x="386797" y="145227"/>
                </a:lnTo>
                <a:lnTo>
                  <a:pt x="429590" y="128993"/>
                </a:lnTo>
                <a:lnTo>
                  <a:pt x="471130" y="116135"/>
                </a:lnTo>
                <a:lnTo>
                  <a:pt x="512716" y="106048"/>
                </a:lnTo>
                <a:lnTo>
                  <a:pt x="554300" y="98690"/>
                </a:lnTo>
                <a:lnTo>
                  <a:pt x="595833" y="94018"/>
                </a:lnTo>
                <a:lnTo>
                  <a:pt x="636968" y="92027"/>
                </a:lnTo>
                <a:lnTo>
                  <a:pt x="678259" y="92579"/>
                </a:lnTo>
                <a:lnTo>
                  <a:pt x="719659" y="95661"/>
                </a:lnTo>
                <a:lnTo>
                  <a:pt x="761123" y="101257"/>
                </a:lnTo>
                <a:lnTo>
                  <a:pt x="802891" y="109479"/>
                </a:lnTo>
                <a:lnTo>
                  <a:pt x="844959" y="120315"/>
                </a:lnTo>
                <a:lnTo>
                  <a:pt x="887260" y="133791"/>
                </a:lnTo>
                <a:lnTo>
                  <a:pt x="929728" y="149936"/>
                </a:lnTo>
                <a:lnTo>
                  <a:pt x="885672" y="124646"/>
                </a:lnTo>
                <a:lnTo>
                  <a:pt x="841451" y="102631"/>
                </a:lnTo>
                <a:lnTo>
                  <a:pt x="797115" y="83802"/>
                </a:lnTo>
                <a:lnTo>
                  <a:pt x="752716" y="68071"/>
                </a:lnTo>
                <a:lnTo>
                  <a:pt x="708854" y="55568"/>
                </a:lnTo>
                <a:lnTo>
                  <a:pt x="664644" y="45834"/>
                </a:lnTo>
                <a:lnTo>
                  <a:pt x="620135" y="38843"/>
                </a:lnTo>
                <a:lnTo>
                  <a:pt x="575373" y="34569"/>
                </a:lnTo>
                <a:lnTo>
                  <a:pt x="530163" y="32948"/>
                </a:lnTo>
                <a:lnTo>
                  <a:pt x="484431" y="34029"/>
                </a:lnTo>
                <a:lnTo>
                  <a:pt x="438238" y="37816"/>
                </a:lnTo>
                <a:lnTo>
                  <a:pt x="391642" y="44310"/>
                </a:lnTo>
                <a:lnTo>
                  <a:pt x="343520" y="53754"/>
                </a:lnTo>
                <a:lnTo>
                  <a:pt x="294666" y="66127"/>
                </a:lnTo>
                <a:lnTo>
                  <a:pt x="245129" y="81488"/>
                </a:lnTo>
                <a:lnTo>
                  <a:pt x="194957" y="99898"/>
                </a:lnTo>
                <a:lnTo>
                  <a:pt x="199504" y="73748"/>
                </a:lnTo>
                <a:lnTo>
                  <a:pt x="207111" y="40182"/>
                </a:lnTo>
                <a:lnTo>
                  <a:pt x="216065" y="7912"/>
                </a:lnTo>
                <a:lnTo>
                  <a:pt x="218465" y="0"/>
                </a:lnTo>
                <a:close/>
              </a:path>
            </a:pathLst>
          </a:custGeom>
          <a:solidFill>
            <a:srgbClr val="F39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7">
            <a:extLst>
              <a:ext uri="{FF2B5EF4-FFF2-40B4-BE49-F238E27FC236}">
                <a16:creationId xmlns:a16="http://schemas.microsoft.com/office/drawing/2014/main" id="{E2B84E98-F3BF-40F4-A7EC-695FBB722F9D}"/>
              </a:ext>
            </a:extLst>
          </p:cNvPr>
          <p:cNvSpPr/>
          <p:nvPr/>
        </p:nvSpPr>
        <p:spPr>
          <a:xfrm rot="2432343">
            <a:off x="5803303" y="2267690"/>
            <a:ext cx="517756" cy="492223"/>
          </a:xfrm>
          <a:custGeom>
            <a:avLst/>
            <a:gdLst/>
            <a:ahLst/>
            <a:cxnLst/>
            <a:rect l="l" t="t" r="r" b="b"/>
            <a:pathLst>
              <a:path w="695325" h="661035">
                <a:moveTo>
                  <a:pt x="0" y="0"/>
                </a:moveTo>
                <a:lnTo>
                  <a:pt x="44211" y="10447"/>
                </a:lnTo>
                <a:lnTo>
                  <a:pt x="86788" y="23021"/>
                </a:lnTo>
                <a:lnTo>
                  <a:pt x="127694" y="37658"/>
                </a:lnTo>
                <a:lnTo>
                  <a:pt x="166890" y="54292"/>
                </a:lnTo>
                <a:lnTo>
                  <a:pt x="204339" y="72923"/>
                </a:lnTo>
                <a:lnTo>
                  <a:pt x="240336" y="93600"/>
                </a:lnTo>
                <a:lnTo>
                  <a:pt x="274830" y="116309"/>
                </a:lnTo>
                <a:lnTo>
                  <a:pt x="307771" y="141033"/>
                </a:lnTo>
                <a:lnTo>
                  <a:pt x="339524" y="168207"/>
                </a:lnTo>
                <a:lnTo>
                  <a:pt x="369814" y="197631"/>
                </a:lnTo>
                <a:lnTo>
                  <a:pt x="398576" y="229312"/>
                </a:lnTo>
                <a:lnTo>
                  <a:pt x="425742" y="263258"/>
                </a:lnTo>
                <a:lnTo>
                  <a:pt x="452069" y="300717"/>
                </a:lnTo>
                <a:lnTo>
                  <a:pt x="476754" y="340933"/>
                </a:lnTo>
                <a:lnTo>
                  <a:pt x="499701" y="383960"/>
                </a:lnTo>
                <a:lnTo>
                  <a:pt x="520814" y="429856"/>
                </a:lnTo>
                <a:lnTo>
                  <a:pt x="513966" y="429701"/>
                </a:lnTo>
                <a:lnTo>
                  <a:pt x="486438" y="429773"/>
                </a:lnTo>
                <a:lnTo>
                  <a:pt x="458741" y="431110"/>
                </a:lnTo>
                <a:lnTo>
                  <a:pt x="430786" y="433725"/>
                </a:lnTo>
                <a:lnTo>
                  <a:pt x="409689" y="436587"/>
                </a:lnTo>
                <a:lnTo>
                  <a:pt x="428883" y="445419"/>
                </a:lnTo>
                <a:lnTo>
                  <a:pt x="447562" y="454898"/>
                </a:lnTo>
                <a:lnTo>
                  <a:pt x="483463" y="475780"/>
                </a:lnTo>
                <a:lnTo>
                  <a:pt x="517826" y="499278"/>
                </a:lnTo>
                <a:lnTo>
                  <a:pt x="550799" y="525576"/>
                </a:lnTo>
                <a:lnTo>
                  <a:pt x="582826" y="554672"/>
                </a:lnTo>
                <a:lnTo>
                  <a:pt x="613968" y="586740"/>
                </a:lnTo>
                <a:lnTo>
                  <a:pt x="644813" y="622201"/>
                </a:lnTo>
                <a:lnTo>
                  <a:pt x="675220" y="660882"/>
                </a:lnTo>
                <a:lnTo>
                  <a:pt x="680503" y="633803"/>
                </a:lnTo>
                <a:lnTo>
                  <a:pt x="688529" y="580615"/>
                </a:lnTo>
                <a:lnTo>
                  <a:pt x="693270" y="529495"/>
                </a:lnTo>
                <a:lnTo>
                  <a:pt x="695053" y="480180"/>
                </a:lnTo>
                <a:lnTo>
                  <a:pt x="694918" y="455853"/>
                </a:lnTo>
                <a:lnTo>
                  <a:pt x="692734" y="409194"/>
                </a:lnTo>
                <a:lnTo>
                  <a:pt x="688149" y="363143"/>
                </a:lnTo>
                <a:lnTo>
                  <a:pt x="681559" y="318858"/>
                </a:lnTo>
                <a:lnTo>
                  <a:pt x="672884" y="274955"/>
                </a:lnTo>
                <a:lnTo>
                  <a:pt x="667905" y="290753"/>
                </a:lnTo>
                <a:lnTo>
                  <a:pt x="659739" y="314579"/>
                </a:lnTo>
                <a:lnTo>
                  <a:pt x="647192" y="346633"/>
                </a:lnTo>
                <a:lnTo>
                  <a:pt x="636308" y="370840"/>
                </a:lnTo>
                <a:lnTo>
                  <a:pt x="605099" y="327447"/>
                </a:lnTo>
                <a:lnTo>
                  <a:pt x="572708" y="286939"/>
                </a:lnTo>
                <a:lnTo>
                  <a:pt x="539204" y="249290"/>
                </a:lnTo>
                <a:lnTo>
                  <a:pt x="504659" y="214477"/>
                </a:lnTo>
                <a:lnTo>
                  <a:pt x="469727" y="182953"/>
                </a:lnTo>
                <a:lnTo>
                  <a:pt x="433616" y="153895"/>
                </a:lnTo>
                <a:lnTo>
                  <a:pt x="396371" y="127338"/>
                </a:lnTo>
                <a:lnTo>
                  <a:pt x="358038" y="103314"/>
                </a:lnTo>
                <a:lnTo>
                  <a:pt x="318598" y="81740"/>
                </a:lnTo>
                <a:lnTo>
                  <a:pt x="277831" y="62560"/>
                </a:lnTo>
                <a:lnTo>
                  <a:pt x="235769" y="45818"/>
                </a:lnTo>
                <a:lnTo>
                  <a:pt x="192443" y="31559"/>
                </a:lnTo>
                <a:lnTo>
                  <a:pt x="146868" y="19659"/>
                </a:lnTo>
                <a:lnTo>
                  <a:pt x="99612" y="10369"/>
                </a:lnTo>
                <a:lnTo>
                  <a:pt x="50661" y="3784"/>
                </a:lnTo>
                <a:lnTo>
                  <a:pt x="0" y="0"/>
                </a:lnTo>
                <a:close/>
              </a:path>
            </a:pathLst>
          </a:custGeom>
          <a:solidFill>
            <a:srgbClr val="BE1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37">
            <a:extLst>
              <a:ext uri="{FF2B5EF4-FFF2-40B4-BE49-F238E27FC236}">
                <a16:creationId xmlns:a16="http://schemas.microsoft.com/office/drawing/2014/main" id="{19A4097C-7505-437D-8F08-5F7641CB28F0}"/>
              </a:ext>
            </a:extLst>
          </p:cNvPr>
          <p:cNvSpPr/>
          <p:nvPr/>
        </p:nvSpPr>
        <p:spPr>
          <a:xfrm rot="6138973">
            <a:off x="5301513" y="1988015"/>
            <a:ext cx="570563" cy="680151"/>
          </a:xfrm>
          <a:custGeom>
            <a:avLst/>
            <a:gdLst/>
            <a:ahLst/>
            <a:cxnLst/>
            <a:rect l="l" t="t" r="r" b="b"/>
            <a:pathLst>
              <a:path w="695325" h="661035">
                <a:moveTo>
                  <a:pt x="0" y="0"/>
                </a:moveTo>
                <a:lnTo>
                  <a:pt x="44211" y="10447"/>
                </a:lnTo>
                <a:lnTo>
                  <a:pt x="86788" y="23021"/>
                </a:lnTo>
                <a:lnTo>
                  <a:pt x="127694" y="37658"/>
                </a:lnTo>
                <a:lnTo>
                  <a:pt x="166890" y="54292"/>
                </a:lnTo>
                <a:lnTo>
                  <a:pt x="204339" y="72923"/>
                </a:lnTo>
                <a:lnTo>
                  <a:pt x="240336" y="93600"/>
                </a:lnTo>
                <a:lnTo>
                  <a:pt x="274830" y="116309"/>
                </a:lnTo>
                <a:lnTo>
                  <a:pt x="307771" y="141033"/>
                </a:lnTo>
                <a:lnTo>
                  <a:pt x="339524" y="168207"/>
                </a:lnTo>
                <a:lnTo>
                  <a:pt x="369814" y="197631"/>
                </a:lnTo>
                <a:lnTo>
                  <a:pt x="398576" y="229312"/>
                </a:lnTo>
                <a:lnTo>
                  <a:pt x="425742" y="263258"/>
                </a:lnTo>
                <a:lnTo>
                  <a:pt x="452069" y="300717"/>
                </a:lnTo>
                <a:lnTo>
                  <a:pt x="476754" y="340933"/>
                </a:lnTo>
                <a:lnTo>
                  <a:pt x="499701" y="383960"/>
                </a:lnTo>
                <a:lnTo>
                  <a:pt x="520814" y="429856"/>
                </a:lnTo>
                <a:lnTo>
                  <a:pt x="513966" y="429701"/>
                </a:lnTo>
                <a:lnTo>
                  <a:pt x="486438" y="429773"/>
                </a:lnTo>
                <a:lnTo>
                  <a:pt x="458741" y="431110"/>
                </a:lnTo>
                <a:lnTo>
                  <a:pt x="430786" y="433725"/>
                </a:lnTo>
                <a:lnTo>
                  <a:pt x="409689" y="436587"/>
                </a:lnTo>
                <a:lnTo>
                  <a:pt x="428883" y="445419"/>
                </a:lnTo>
                <a:lnTo>
                  <a:pt x="447562" y="454898"/>
                </a:lnTo>
                <a:lnTo>
                  <a:pt x="483463" y="475780"/>
                </a:lnTo>
                <a:lnTo>
                  <a:pt x="517826" y="499278"/>
                </a:lnTo>
                <a:lnTo>
                  <a:pt x="550799" y="525576"/>
                </a:lnTo>
                <a:lnTo>
                  <a:pt x="582826" y="554672"/>
                </a:lnTo>
                <a:lnTo>
                  <a:pt x="613968" y="586740"/>
                </a:lnTo>
                <a:lnTo>
                  <a:pt x="644813" y="622201"/>
                </a:lnTo>
                <a:lnTo>
                  <a:pt x="675220" y="660882"/>
                </a:lnTo>
                <a:lnTo>
                  <a:pt x="680503" y="633803"/>
                </a:lnTo>
                <a:lnTo>
                  <a:pt x="688529" y="580615"/>
                </a:lnTo>
                <a:lnTo>
                  <a:pt x="693270" y="529495"/>
                </a:lnTo>
                <a:lnTo>
                  <a:pt x="695053" y="480180"/>
                </a:lnTo>
                <a:lnTo>
                  <a:pt x="694918" y="455853"/>
                </a:lnTo>
                <a:lnTo>
                  <a:pt x="692734" y="409194"/>
                </a:lnTo>
                <a:lnTo>
                  <a:pt x="688149" y="363143"/>
                </a:lnTo>
                <a:lnTo>
                  <a:pt x="681559" y="318858"/>
                </a:lnTo>
                <a:lnTo>
                  <a:pt x="672884" y="274955"/>
                </a:lnTo>
                <a:lnTo>
                  <a:pt x="667905" y="290753"/>
                </a:lnTo>
                <a:lnTo>
                  <a:pt x="659739" y="314579"/>
                </a:lnTo>
                <a:lnTo>
                  <a:pt x="647192" y="346633"/>
                </a:lnTo>
                <a:lnTo>
                  <a:pt x="636308" y="370840"/>
                </a:lnTo>
                <a:lnTo>
                  <a:pt x="605099" y="327447"/>
                </a:lnTo>
                <a:lnTo>
                  <a:pt x="572708" y="286939"/>
                </a:lnTo>
                <a:lnTo>
                  <a:pt x="539204" y="249290"/>
                </a:lnTo>
                <a:lnTo>
                  <a:pt x="504659" y="214477"/>
                </a:lnTo>
                <a:lnTo>
                  <a:pt x="469727" y="182953"/>
                </a:lnTo>
                <a:lnTo>
                  <a:pt x="433616" y="153895"/>
                </a:lnTo>
                <a:lnTo>
                  <a:pt x="396371" y="127338"/>
                </a:lnTo>
                <a:lnTo>
                  <a:pt x="358038" y="103314"/>
                </a:lnTo>
                <a:lnTo>
                  <a:pt x="318598" y="81740"/>
                </a:lnTo>
                <a:lnTo>
                  <a:pt x="277831" y="62560"/>
                </a:lnTo>
                <a:lnTo>
                  <a:pt x="235769" y="45818"/>
                </a:lnTo>
                <a:lnTo>
                  <a:pt x="192443" y="31559"/>
                </a:lnTo>
                <a:lnTo>
                  <a:pt x="146868" y="19659"/>
                </a:lnTo>
                <a:lnTo>
                  <a:pt x="99612" y="10369"/>
                </a:lnTo>
                <a:lnTo>
                  <a:pt x="50661" y="3784"/>
                </a:lnTo>
                <a:lnTo>
                  <a:pt x="0" y="0"/>
                </a:lnTo>
                <a:close/>
              </a:path>
            </a:pathLst>
          </a:custGeom>
          <a:solidFill>
            <a:srgbClr val="67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DFB5094-DF04-4B71-83D0-44B357871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0748" y="1610210"/>
            <a:ext cx="3559648" cy="2082299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82D27A7A-D98E-44A8-86A3-647B38CA4837}"/>
              </a:ext>
            </a:extLst>
          </p:cNvPr>
          <p:cNvSpPr txBox="1"/>
          <p:nvPr/>
        </p:nvSpPr>
        <p:spPr>
          <a:xfrm>
            <a:off x="1822953" y="4549404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A" sz="1200" b="0" i="0" u="none" strike="noStrike" baseline="0" dirty="0" err="1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Event</a:t>
            </a:r>
            <a:r>
              <a:rPr lang="fr-CA" sz="12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algn="l"/>
            <a:r>
              <a:rPr lang="fr-CA" sz="12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Management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161128B9-54E3-46CD-B6A7-A07F86DC1FE2}"/>
              </a:ext>
            </a:extLst>
          </p:cNvPr>
          <p:cNvSpPr txBox="1"/>
          <p:nvPr/>
        </p:nvSpPr>
        <p:spPr>
          <a:xfrm>
            <a:off x="5236089" y="5986661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A" sz="1200" b="0" i="0" u="none" strike="noStrike" baseline="0" dirty="0" err="1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Travel</a:t>
            </a:r>
            <a:r>
              <a:rPr lang="fr-CA" sz="12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algn="l"/>
            <a:r>
              <a:rPr lang="fr-CA" sz="12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Management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51FEAED-2DB2-4630-90B5-FECF25697A41}"/>
              </a:ext>
            </a:extLst>
          </p:cNvPr>
          <p:cNvSpPr txBox="1"/>
          <p:nvPr/>
        </p:nvSpPr>
        <p:spPr>
          <a:xfrm>
            <a:off x="9009934" y="3820396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A" sz="12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Transportation </a:t>
            </a:r>
          </a:p>
          <a:p>
            <a:pPr algn="l"/>
            <a:r>
              <a:rPr lang="fr-CA" sz="1200" b="0" i="0" u="none" strike="noStrike" baseline="0" dirty="0">
                <a:solidFill>
                  <a:srgbClr val="4141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Management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FD54F48-8B55-40B1-B709-5DB9ECD04D4E}"/>
              </a:ext>
            </a:extLst>
          </p:cNvPr>
          <p:cNvCxnSpPr>
            <a:cxnSpLocks/>
          </p:cNvCxnSpPr>
          <p:nvPr/>
        </p:nvCxnSpPr>
        <p:spPr>
          <a:xfrm>
            <a:off x="1822953" y="3692509"/>
            <a:ext cx="0" cy="121701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5B018BF4-8601-49D1-8D67-2A00B07C43F2}"/>
              </a:ext>
            </a:extLst>
          </p:cNvPr>
          <p:cNvCxnSpPr>
            <a:cxnSpLocks/>
          </p:cNvCxnSpPr>
          <p:nvPr/>
        </p:nvCxnSpPr>
        <p:spPr>
          <a:xfrm>
            <a:off x="9009935" y="3305175"/>
            <a:ext cx="0" cy="90573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5ABBDEB7-F41A-44A7-B0DF-9160364841C9}"/>
              </a:ext>
            </a:extLst>
          </p:cNvPr>
          <p:cNvCxnSpPr>
            <a:cxnSpLocks/>
          </p:cNvCxnSpPr>
          <p:nvPr/>
        </p:nvCxnSpPr>
        <p:spPr>
          <a:xfrm>
            <a:off x="5236089" y="5372100"/>
            <a:ext cx="0" cy="98905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44" grpId="0" animBg="1"/>
      <p:bldP spid="45" grpId="0" animBg="1"/>
      <p:bldP spid="71" grpId="0" animBg="1"/>
      <p:bldP spid="76" grpId="0"/>
      <p:bldP spid="77" grpId="0"/>
      <p:bldP spid="7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C33E0D53-3804-4BC0-9BAB-0F355930BA7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548B1D-E773-48F9-9403-E30E30D7889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6F4888-EF3F-4F62-A7DB-7A8AB47ED129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107" name="Image 106">
            <a:extLst>
              <a:ext uri="{FF2B5EF4-FFF2-40B4-BE49-F238E27FC236}">
                <a16:creationId xmlns:a16="http://schemas.microsoft.com/office/drawing/2014/main" id="{CB5FE4D3-A47E-4F1B-AF71-A5A8E8AB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807" y="3224071"/>
            <a:ext cx="6680718" cy="3323006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075866B1-2780-4818-A073-3195B83B9639}"/>
              </a:ext>
            </a:extLst>
          </p:cNvPr>
          <p:cNvGrpSpPr/>
          <p:nvPr/>
        </p:nvGrpSpPr>
        <p:grpSpPr>
          <a:xfrm>
            <a:off x="0" y="-1"/>
            <a:ext cx="12192000" cy="6858000"/>
            <a:chOff x="1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BD56C5-F800-42C0-AB47-4C5D8263BEE3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81741F-3199-49AA-BA7F-3AEC80FD6AC4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8731B35-3BB0-495C-ABC5-0B444F20BFA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10584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72962F4-C3C5-41C3-9F79-15C797EA4F79}"/>
              </a:ext>
            </a:extLst>
          </p:cNvPr>
          <p:cNvSpPr txBox="1"/>
          <p:nvPr/>
        </p:nvSpPr>
        <p:spPr>
          <a:xfrm>
            <a:off x="5742687" y="595240"/>
            <a:ext cx="570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Divisions </a:t>
            </a:r>
            <a:r>
              <a:rPr lang="fr-CA" sz="48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Symbiosis</a:t>
            </a:r>
            <a:endParaRPr lang="fr-CA" sz="4800" spc="-15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FFCEF04-0B12-40F9-AA50-70209197A7AB}"/>
              </a:ext>
            </a:extLst>
          </p:cNvPr>
          <p:cNvGrpSpPr/>
          <p:nvPr/>
        </p:nvGrpSpPr>
        <p:grpSpPr>
          <a:xfrm>
            <a:off x="2558537" y="3938408"/>
            <a:ext cx="3240171" cy="2276440"/>
            <a:chOff x="2558537" y="3938408"/>
            <a:chExt cx="3240171" cy="2276440"/>
          </a:xfrm>
        </p:grpSpPr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08540FDD-0E3E-4A0E-8847-CAF138D6D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880" t="15508" b="9416"/>
            <a:stretch/>
          </p:blipFill>
          <p:spPr>
            <a:xfrm>
              <a:off x="2558537" y="3938408"/>
              <a:ext cx="3240171" cy="2276440"/>
            </a:xfrm>
            <a:prstGeom prst="rect">
              <a:avLst/>
            </a:prstGeom>
          </p:spPr>
        </p:pic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2FBEA10F-8705-40F7-AD17-142202C28495}"/>
                </a:ext>
              </a:extLst>
            </p:cNvPr>
            <p:cNvSpPr txBox="1"/>
            <p:nvPr/>
          </p:nvSpPr>
          <p:spPr>
            <a:xfrm>
              <a:off x="3347287" y="4747055"/>
              <a:ext cx="2051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Financial</a:t>
              </a:r>
            </a:p>
            <a:p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Division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0428CED-AB12-457F-A99E-FB2DD1893EC9}"/>
              </a:ext>
            </a:extLst>
          </p:cNvPr>
          <p:cNvGrpSpPr/>
          <p:nvPr/>
        </p:nvGrpSpPr>
        <p:grpSpPr>
          <a:xfrm>
            <a:off x="615590" y="2739727"/>
            <a:ext cx="4889051" cy="2198403"/>
            <a:chOff x="615590" y="2739727"/>
            <a:chExt cx="4889051" cy="2198403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CB825F78-EDD0-4569-AA72-83A04AC3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8093" t="9617" b="5859"/>
            <a:stretch/>
          </p:blipFill>
          <p:spPr>
            <a:xfrm>
              <a:off x="615590" y="2739727"/>
              <a:ext cx="4889051" cy="2198403"/>
            </a:xfrm>
            <a:prstGeom prst="rect">
              <a:avLst/>
            </a:prstGeom>
          </p:spPr>
        </p:pic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DE98F771-E55E-45DD-AFA5-A793AE252569}"/>
                </a:ext>
              </a:extLst>
            </p:cNvPr>
            <p:cNvSpPr txBox="1"/>
            <p:nvPr/>
          </p:nvSpPr>
          <p:spPr>
            <a:xfrm>
              <a:off x="1499295" y="3508607"/>
              <a:ext cx="2051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Transport</a:t>
              </a:r>
            </a:p>
            <a:p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Department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267FDC9-04B9-4BC2-BD6B-CBB8AA5FD302}"/>
              </a:ext>
            </a:extLst>
          </p:cNvPr>
          <p:cNvGrpSpPr/>
          <p:nvPr/>
        </p:nvGrpSpPr>
        <p:grpSpPr>
          <a:xfrm>
            <a:off x="6504757" y="2650274"/>
            <a:ext cx="4785535" cy="2276441"/>
            <a:chOff x="6504757" y="2650274"/>
            <a:chExt cx="4785535" cy="2276441"/>
          </a:xfrm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C028BE53-388A-482F-AAF2-D594F38A2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4740" r="4798" b="7737"/>
            <a:stretch/>
          </p:blipFill>
          <p:spPr>
            <a:xfrm>
              <a:off x="6504757" y="2650274"/>
              <a:ext cx="4785535" cy="2276441"/>
            </a:xfrm>
            <a:prstGeom prst="rect">
              <a:avLst/>
            </a:prstGeom>
          </p:spPr>
        </p:pic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F6AB5F10-91C8-481E-85D4-E721298F7C27}"/>
                </a:ext>
              </a:extLst>
            </p:cNvPr>
            <p:cNvSpPr txBox="1"/>
            <p:nvPr/>
          </p:nvSpPr>
          <p:spPr>
            <a:xfrm>
              <a:off x="8897302" y="3355237"/>
              <a:ext cx="14564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15F24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Sales</a:t>
              </a:r>
            </a:p>
            <a:p>
              <a:pPr algn="r"/>
              <a:r>
                <a:rPr lang="en-US" dirty="0">
                  <a:solidFill>
                    <a:srgbClr val="F15F24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&amp;Marketing  </a:t>
              </a:r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Division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F83E689-050C-448C-A16D-D756A3B648FE}"/>
              </a:ext>
            </a:extLst>
          </p:cNvPr>
          <p:cNvGrpSpPr/>
          <p:nvPr/>
        </p:nvGrpSpPr>
        <p:grpSpPr>
          <a:xfrm>
            <a:off x="2527147" y="1471891"/>
            <a:ext cx="3388133" cy="2350809"/>
            <a:chOff x="2527147" y="1471891"/>
            <a:chExt cx="3388133" cy="2350809"/>
          </a:xfrm>
        </p:grpSpPr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E0FCEF14-14A6-4DF4-8571-19FBB5AC3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1785" t="16960" b="9436"/>
            <a:stretch/>
          </p:blipFill>
          <p:spPr>
            <a:xfrm>
              <a:off x="2527147" y="1471891"/>
              <a:ext cx="3388133" cy="2350809"/>
            </a:xfrm>
            <a:prstGeom prst="rect">
              <a:avLst/>
            </a:prstGeom>
          </p:spPr>
        </p:pic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D0FAA22F-82FF-413B-8053-9BFC760D44E8}"/>
                </a:ext>
              </a:extLst>
            </p:cNvPr>
            <p:cNvSpPr txBox="1"/>
            <p:nvPr/>
          </p:nvSpPr>
          <p:spPr>
            <a:xfrm>
              <a:off x="3338571" y="2234369"/>
              <a:ext cx="13706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BEA3F6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Operation</a:t>
              </a:r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Division</a:t>
              </a:r>
            </a:p>
          </p:txBody>
        </p:sp>
      </p:grpSp>
      <p:pic>
        <p:nvPicPr>
          <p:cNvPr id="17" name="Graphique 16">
            <a:extLst>
              <a:ext uri="{FF2B5EF4-FFF2-40B4-BE49-F238E27FC236}">
                <a16:creationId xmlns:a16="http://schemas.microsoft.com/office/drawing/2014/main" id="{4093FE2F-406E-4B97-B1D0-B7F8AA2620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45005" y="2340817"/>
            <a:ext cx="3072632" cy="293786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140F48B-757E-4CF2-87B8-60FEEED97B85}"/>
              </a:ext>
            </a:extLst>
          </p:cNvPr>
          <p:cNvGrpSpPr/>
          <p:nvPr/>
        </p:nvGrpSpPr>
        <p:grpSpPr>
          <a:xfrm>
            <a:off x="6539309" y="1460731"/>
            <a:ext cx="2864349" cy="2477677"/>
            <a:chOff x="6539309" y="1460731"/>
            <a:chExt cx="2864349" cy="2477677"/>
          </a:xfrm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9B990E70-DFC4-4787-88FE-ACCCAA45C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11609" r="4689"/>
            <a:stretch/>
          </p:blipFill>
          <p:spPr>
            <a:xfrm>
              <a:off x="6539309" y="1460731"/>
              <a:ext cx="2864349" cy="2477677"/>
            </a:xfrm>
            <a:prstGeom prst="rect">
              <a:avLst/>
            </a:prstGeom>
          </p:spPr>
        </p:pic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56E3C562-83EC-47D6-9CD1-90AE562FF231}"/>
                </a:ext>
              </a:extLst>
            </p:cNvPr>
            <p:cNvSpPr txBox="1"/>
            <p:nvPr/>
          </p:nvSpPr>
          <p:spPr>
            <a:xfrm>
              <a:off x="7010454" y="2000440"/>
              <a:ext cx="15549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IT</a:t>
              </a:r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</a:p>
            <a:p>
              <a:pPr algn="r"/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Development</a:t>
              </a:r>
            </a:p>
            <a:p>
              <a:pPr algn="r"/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Division</a:t>
              </a:r>
            </a:p>
          </p:txBody>
        </p:sp>
      </p:grpSp>
      <p:sp>
        <p:nvSpPr>
          <p:cNvPr id="105" name="ZoneTexte 104">
            <a:extLst>
              <a:ext uri="{FF2B5EF4-FFF2-40B4-BE49-F238E27FC236}">
                <a16:creationId xmlns:a16="http://schemas.microsoft.com/office/drawing/2014/main" id="{2E2D2581-1219-4123-94AD-9478FA13E9C3}"/>
              </a:ext>
            </a:extLst>
          </p:cNvPr>
          <p:cNvSpPr txBox="1"/>
          <p:nvPr/>
        </p:nvSpPr>
        <p:spPr>
          <a:xfrm>
            <a:off x="5099786" y="3224072"/>
            <a:ext cx="1710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Client’s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Travel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Experience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214DCD8-237D-4F8A-ADF8-B0CCEC65B5B8}"/>
              </a:ext>
            </a:extLst>
          </p:cNvPr>
          <p:cNvGrpSpPr/>
          <p:nvPr/>
        </p:nvGrpSpPr>
        <p:grpSpPr>
          <a:xfrm>
            <a:off x="2071472" y="1659669"/>
            <a:ext cx="7621128" cy="4599744"/>
            <a:chOff x="2071472" y="1659669"/>
            <a:chExt cx="7621128" cy="4599744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93C25DF0-AF26-4585-B757-E929F6E5B6D6}"/>
                </a:ext>
              </a:extLst>
            </p:cNvPr>
            <p:cNvSpPr/>
            <p:nvPr/>
          </p:nvSpPr>
          <p:spPr>
            <a:xfrm>
              <a:off x="8818814" y="2478077"/>
              <a:ext cx="765631" cy="736686"/>
            </a:xfrm>
            <a:prstGeom prst="arc">
              <a:avLst/>
            </a:prstGeom>
            <a:ln w="38100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24D6021C-8623-45E0-BEC8-AA0BBA6BE4E2}"/>
                </a:ext>
              </a:extLst>
            </p:cNvPr>
            <p:cNvSpPr/>
            <p:nvPr/>
          </p:nvSpPr>
          <p:spPr>
            <a:xfrm rot="16356415">
              <a:off x="2171835" y="2397759"/>
              <a:ext cx="1099571" cy="1058001"/>
            </a:xfrm>
            <a:prstGeom prst="arc">
              <a:avLst/>
            </a:prstGeom>
            <a:ln w="38100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969235D5-8A47-4DC8-87B6-5A4277E1CBCF}"/>
                </a:ext>
              </a:extLst>
            </p:cNvPr>
            <p:cNvSpPr/>
            <p:nvPr/>
          </p:nvSpPr>
          <p:spPr>
            <a:xfrm rot="19167162">
              <a:off x="4137895" y="1659669"/>
              <a:ext cx="3296164" cy="3171551"/>
            </a:xfrm>
            <a:prstGeom prst="arc">
              <a:avLst/>
            </a:prstGeom>
            <a:ln w="38100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4753A2E6-879F-43E9-99E1-CF719224F04E}"/>
                </a:ext>
              </a:extLst>
            </p:cNvPr>
            <p:cNvSpPr/>
            <p:nvPr/>
          </p:nvSpPr>
          <p:spPr>
            <a:xfrm rot="8285647">
              <a:off x="4333016" y="3087862"/>
              <a:ext cx="3296164" cy="3171551"/>
            </a:xfrm>
            <a:prstGeom prst="arc">
              <a:avLst/>
            </a:prstGeom>
            <a:ln w="38100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5B16E3CD-E497-49A2-BB70-972755A955FE}"/>
                </a:ext>
              </a:extLst>
            </p:cNvPr>
            <p:cNvSpPr/>
            <p:nvPr/>
          </p:nvSpPr>
          <p:spPr>
            <a:xfrm rot="10401793">
              <a:off x="2071472" y="4227751"/>
              <a:ext cx="1099571" cy="1058001"/>
            </a:xfrm>
            <a:prstGeom prst="arc">
              <a:avLst/>
            </a:prstGeom>
            <a:ln w="38100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52C10021-7F2C-4070-B429-A805DE9E3CAB}"/>
                </a:ext>
              </a:extLst>
            </p:cNvPr>
            <p:cNvSpPr/>
            <p:nvPr/>
          </p:nvSpPr>
          <p:spPr>
            <a:xfrm rot="6297315">
              <a:off x="8613814" y="4210995"/>
              <a:ext cx="1099571" cy="1058001"/>
            </a:xfrm>
            <a:prstGeom prst="arc">
              <a:avLst>
                <a:gd name="adj1" fmla="val 15546688"/>
                <a:gd name="adj2" fmla="val 0"/>
              </a:avLst>
            </a:prstGeom>
            <a:ln w="38100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55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56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76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77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05EA6E5-C806-4E0A-977B-6AB42270BD7F}"/>
              </a:ext>
            </a:extLst>
          </p:cNvPr>
          <p:cNvGrpSpPr/>
          <p:nvPr/>
        </p:nvGrpSpPr>
        <p:grpSpPr>
          <a:xfrm>
            <a:off x="6152860" y="4061693"/>
            <a:ext cx="3152360" cy="2340198"/>
            <a:chOff x="6152860" y="4061693"/>
            <a:chExt cx="3152360" cy="2340198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D8891AF8-DC4E-47C8-B915-0415D546D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4949" t="12590" r="6446" b="4323"/>
            <a:stretch/>
          </p:blipFill>
          <p:spPr>
            <a:xfrm>
              <a:off x="6152860" y="4061693"/>
              <a:ext cx="3152360" cy="2340198"/>
            </a:xfrm>
            <a:prstGeom prst="rect">
              <a:avLst/>
            </a:prstGeom>
          </p:spPr>
        </p:pic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AECDE072-4D14-4B68-98EC-FD0445E4E32B}"/>
                </a:ext>
              </a:extLst>
            </p:cNvPr>
            <p:cNvSpPr txBox="1"/>
            <p:nvPr/>
          </p:nvSpPr>
          <p:spPr>
            <a:xfrm>
              <a:off x="6970122" y="4852466"/>
              <a:ext cx="15549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4067AC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Contracting </a:t>
              </a:r>
            </a:p>
            <a:p>
              <a:pPr algn="r"/>
              <a:r>
                <a:rPr lang="en-US" dirty="0">
                  <a:solidFill>
                    <a:srgbClr val="4067AC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&amp; Quality </a:t>
              </a:r>
            </a:p>
            <a:p>
              <a:pPr algn="r"/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Division</a:t>
              </a:r>
            </a:p>
          </p:txBody>
        </p:sp>
      </p:grpSp>
      <p:pic>
        <p:nvPicPr>
          <p:cNvPr id="51" name="Graphique 50">
            <a:extLst>
              <a:ext uri="{FF2B5EF4-FFF2-40B4-BE49-F238E27FC236}">
                <a16:creationId xmlns:a16="http://schemas.microsoft.com/office/drawing/2014/main" id="{BE270F61-AAA4-4486-BE3E-BCD944EE20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C33E0D53-3804-4BC0-9BAB-0F355930BA7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548B1D-E773-48F9-9403-E30E30D7889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6F4888-EF3F-4F62-A7DB-7A8AB47ED129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75866B1-2780-4818-A073-3195B83B9639}"/>
              </a:ext>
            </a:extLst>
          </p:cNvPr>
          <p:cNvGrpSpPr/>
          <p:nvPr/>
        </p:nvGrpSpPr>
        <p:grpSpPr>
          <a:xfrm>
            <a:off x="0" y="-1"/>
            <a:ext cx="12192000" cy="6858000"/>
            <a:chOff x="1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BD56C5-F800-42C0-AB47-4C5D8263BEE3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81741F-3199-49AA-BA7F-3AEC80FD6AC4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8731B35-3BB0-495C-ABC5-0B444F20BFA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162221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72962F4-C3C5-41C3-9F79-15C797EA4F79}"/>
              </a:ext>
            </a:extLst>
          </p:cNvPr>
          <p:cNvSpPr txBox="1"/>
          <p:nvPr/>
        </p:nvSpPr>
        <p:spPr>
          <a:xfrm>
            <a:off x="5742687" y="595240"/>
            <a:ext cx="570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Divisions </a:t>
            </a:r>
            <a:r>
              <a:rPr lang="fr-CA" sz="48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Symbiosis</a:t>
            </a:r>
            <a:endParaRPr lang="fr-CA" sz="4800" spc="-15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0428CED-AB12-457F-A99E-FB2DD1893EC9}"/>
              </a:ext>
            </a:extLst>
          </p:cNvPr>
          <p:cNvGrpSpPr/>
          <p:nvPr/>
        </p:nvGrpSpPr>
        <p:grpSpPr>
          <a:xfrm>
            <a:off x="615591" y="2739727"/>
            <a:ext cx="4040566" cy="2198403"/>
            <a:chOff x="615591" y="2739727"/>
            <a:chExt cx="4040566" cy="2198403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CB825F78-EDD0-4569-AA72-83A04AC3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093" t="9617" r="15950" b="5859"/>
            <a:stretch/>
          </p:blipFill>
          <p:spPr>
            <a:xfrm>
              <a:off x="615591" y="2739727"/>
              <a:ext cx="4040566" cy="2198403"/>
            </a:xfrm>
            <a:prstGeom prst="rect">
              <a:avLst/>
            </a:prstGeom>
          </p:spPr>
        </p:pic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DE98F771-E55E-45DD-AFA5-A793AE252569}"/>
                </a:ext>
              </a:extLst>
            </p:cNvPr>
            <p:cNvSpPr txBox="1"/>
            <p:nvPr/>
          </p:nvSpPr>
          <p:spPr>
            <a:xfrm>
              <a:off x="1499295" y="3508607"/>
              <a:ext cx="2051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Transport</a:t>
              </a:r>
            </a:p>
            <a:p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Department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9B5AF8B-8D9D-4CAE-B238-4090C4A049EB}"/>
              </a:ext>
            </a:extLst>
          </p:cNvPr>
          <p:cNvSpPr txBox="1"/>
          <p:nvPr/>
        </p:nvSpPr>
        <p:spPr>
          <a:xfrm>
            <a:off x="5020497" y="3559379"/>
            <a:ext cx="4003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3399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Five</a:t>
            </a:r>
            <a:r>
              <a:rPr lang="fr-CA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sz="28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Dragons</a:t>
            </a:r>
            <a:r>
              <a:rPr lang="fr-CA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’ Liner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3EE2ADCA-A724-44E4-B7B0-EA4779FC8036}"/>
              </a:ext>
            </a:extLst>
          </p:cNvPr>
          <p:cNvSpPr txBox="1"/>
          <p:nvPr/>
        </p:nvSpPr>
        <p:spPr>
          <a:xfrm>
            <a:off x="5015143" y="4157933"/>
            <a:ext cx="257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Is Our own Transportation Company, part of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Five Dragons’ Group.</a:t>
            </a:r>
            <a:endParaRPr lang="fr-CA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6" name="Flèche : haut 55">
            <a:extLst>
              <a:ext uri="{FF2B5EF4-FFF2-40B4-BE49-F238E27FC236}">
                <a16:creationId xmlns:a16="http://schemas.microsoft.com/office/drawing/2014/main" id="{FA3177FD-E8F7-43C5-ADA3-59CF1CDDCFD4}"/>
              </a:ext>
            </a:extLst>
          </p:cNvPr>
          <p:cNvSpPr/>
          <p:nvPr/>
        </p:nvSpPr>
        <p:spPr>
          <a:xfrm rot="16200000">
            <a:off x="4374672" y="3536991"/>
            <a:ext cx="469900" cy="603873"/>
          </a:xfrm>
          <a:prstGeom prst="upArrow">
            <a:avLst>
              <a:gd name="adj1" fmla="val 44595"/>
              <a:gd name="adj2" fmla="val 71622"/>
            </a:avLst>
          </a:prstGeom>
          <a:solidFill>
            <a:srgbClr val="150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45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46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55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57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aphique 28">
            <a:extLst>
              <a:ext uri="{FF2B5EF4-FFF2-40B4-BE49-F238E27FC236}">
                <a16:creationId xmlns:a16="http://schemas.microsoft.com/office/drawing/2014/main" id="{7A86A225-3AC2-4232-932D-EECF017E9B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8554" t="34889" r="30265" b="43137"/>
          <a:stretch/>
        </p:blipFill>
        <p:spPr>
          <a:xfrm>
            <a:off x="4961354" y="2410946"/>
            <a:ext cx="3341682" cy="1114436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D25FD52B-9221-48AF-B328-EB40869AE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54" grpId="0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C33E0D53-3804-4BC0-9BAB-0F355930BA7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548B1D-E773-48F9-9403-E30E30D7889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6F4888-EF3F-4F62-A7DB-7A8AB47ED129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A167102C-7888-49D0-A725-DA9F79C9C826}"/>
              </a:ext>
            </a:extLst>
          </p:cNvPr>
          <p:cNvSpPr txBox="1"/>
          <p:nvPr/>
        </p:nvSpPr>
        <p:spPr>
          <a:xfrm>
            <a:off x="5801518" y="691016"/>
            <a:ext cx="545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200" spc="-15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Own</a:t>
            </a:r>
            <a:r>
              <a:rPr lang="fr-CA" sz="3200" spc="-15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3200" spc="-15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dedicated</a:t>
            </a:r>
            <a:r>
              <a:rPr lang="fr-CA" sz="3200" spc="-15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 Transportation </a:t>
            </a:r>
            <a:r>
              <a:rPr lang="fr-CA" sz="3200" spc="-15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Company</a:t>
            </a:r>
            <a:endParaRPr lang="fr-CA" sz="3200" spc="-15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E782424-CD77-4E6F-9E97-20D3B69CA62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832BFBAE-6A45-4980-93ED-14513FD76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82" y="1678934"/>
            <a:ext cx="5045397" cy="45257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EDCE7A-49AB-4F75-A568-BA2EAE8F7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813" y="1998923"/>
            <a:ext cx="1960103" cy="158362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7C701991-2678-49FC-9CEC-A9776DF4D058}"/>
              </a:ext>
            </a:extLst>
          </p:cNvPr>
          <p:cNvSpPr/>
          <p:nvPr/>
        </p:nvSpPr>
        <p:spPr>
          <a:xfrm>
            <a:off x="0" y="3784599"/>
            <a:ext cx="5792229" cy="102788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1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52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60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62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8E6054C-D5E4-4C3B-B2DD-3AEF12E2A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78" y="4072236"/>
            <a:ext cx="3345615" cy="278576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B7C01DE-F266-4361-AFF9-23141F3D715C}"/>
              </a:ext>
            </a:extLst>
          </p:cNvPr>
          <p:cNvSpPr txBox="1"/>
          <p:nvPr/>
        </p:nvSpPr>
        <p:spPr>
          <a:xfrm>
            <a:off x="5020497" y="3559379"/>
            <a:ext cx="41361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33993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Five</a:t>
            </a:r>
            <a:r>
              <a:rPr lang="fr-CA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sz="28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Dragons</a:t>
            </a:r>
            <a:r>
              <a:rPr lang="fr-CA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’ Liner</a:t>
            </a:r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C8092BD9-34F3-4305-9357-24CBD137EE56}"/>
              </a:ext>
            </a:extLst>
          </p:cNvPr>
          <p:cNvGrpSpPr/>
          <p:nvPr/>
        </p:nvGrpSpPr>
        <p:grpSpPr>
          <a:xfrm>
            <a:off x="8316242" y="1755021"/>
            <a:ext cx="3088968" cy="1779308"/>
            <a:chOff x="1746165" y="1485076"/>
            <a:chExt cx="2494713" cy="1810710"/>
          </a:xfrm>
        </p:grpSpPr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BFB50250-5944-4FD6-AEE5-E45ADB932120}"/>
                </a:ext>
              </a:extLst>
            </p:cNvPr>
            <p:cNvGrpSpPr/>
            <p:nvPr/>
          </p:nvGrpSpPr>
          <p:grpSpPr>
            <a:xfrm>
              <a:off x="1746165" y="1485076"/>
              <a:ext cx="2494713" cy="1810710"/>
              <a:chOff x="10305781" y="1251170"/>
              <a:chExt cx="2708474" cy="131385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A326463-2779-4F85-AC51-D011B138898E}"/>
                  </a:ext>
                </a:extLst>
              </p:cNvPr>
              <p:cNvSpPr/>
              <p:nvPr/>
            </p:nvSpPr>
            <p:spPr>
              <a:xfrm>
                <a:off x="10305781" y="1251170"/>
                <a:ext cx="2708473" cy="12265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F8281E3-3546-4822-AFB0-C205F5965551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B87543F8-94B2-4DE2-AE61-AEEA14A12D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1" y="2477747"/>
                <a:ext cx="2708474" cy="0"/>
              </a:xfrm>
              <a:prstGeom prst="line">
                <a:avLst/>
              </a:prstGeom>
              <a:ln w="3175">
                <a:solidFill>
                  <a:srgbClr val="00B0F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E95A2F50-B6BE-40AB-A9D0-7E6C89688F3F}"/>
                </a:ext>
              </a:extLst>
            </p:cNvPr>
            <p:cNvSpPr txBox="1"/>
            <p:nvPr/>
          </p:nvSpPr>
          <p:spPr>
            <a:xfrm>
              <a:off x="1870068" y="1540453"/>
              <a:ext cx="2370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48 seater </a:t>
              </a:r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Motorcoaches</a:t>
              </a: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43979B8C-4CB7-4164-965E-AFBEF2BC2D7F}"/>
                </a:ext>
              </a:extLst>
            </p:cNvPr>
            <p:cNvSpPr txBox="1"/>
            <p:nvPr/>
          </p:nvSpPr>
          <p:spPr>
            <a:xfrm>
              <a:off x="1870068" y="1933624"/>
              <a:ext cx="2370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30 seater </a:t>
              </a:r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Motorcoaches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89B99C84-988A-4D6B-882D-5A620ABCAE25}"/>
                </a:ext>
              </a:extLst>
            </p:cNvPr>
            <p:cNvSpPr txBox="1"/>
            <p:nvPr/>
          </p:nvSpPr>
          <p:spPr>
            <a:xfrm>
              <a:off x="1870068" y="2326795"/>
              <a:ext cx="2370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14 seater </a:t>
              </a:r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Vans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3303A8E3-58F8-4654-998F-A4F3AFD02045}"/>
                </a:ext>
              </a:extLst>
            </p:cNvPr>
            <p:cNvSpPr txBox="1"/>
            <p:nvPr/>
          </p:nvSpPr>
          <p:spPr>
            <a:xfrm>
              <a:off x="1870068" y="2719966"/>
              <a:ext cx="199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06 seater </a:t>
              </a:r>
              <a:r>
                <a:rPr lang="en-US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Minivans</a:t>
              </a:r>
            </a:p>
          </p:txBody>
        </p:sp>
      </p:grpSp>
      <p:pic>
        <p:nvPicPr>
          <p:cNvPr id="34" name="Graphique 33">
            <a:extLst>
              <a:ext uri="{FF2B5EF4-FFF2-40B4-BE49-F238E27FC236}">
                <a16:creationId xmlns:a16="http://schemas.microsoft.com/office/drawing/2014/main" id="{25B05B75-FA0C-4FFD-9A18-AFC733445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1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DD086E1-C061-4902-9881-0983B279F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7C701991-2678-49FC-9CEC-A9776DF4D058}"/>
              </a:ext>
            </a:extLst>
          </p:cNvPr>
          <p:cNvSpPr/>
          <p:nvPr/>
        </p:nvSpPr>
        <p:spPr>
          <a:xfrm>
            <a:off x="5795686" y="1612899"/>
            <a:ext cx="6396309" cy="102788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C83A2376-6B72-429A-B658-97599E3A4FA7}"/>
              </a:ext>
            </a:extLst>
          </p:cNvPr>
          <p:cNvSpPr txBox="1"/>
          <p:nvPr/>
        </p:nvSpPr>
        <p:spPr>
          <a:xfrm>
            <a:off x="5894572" y="1878428"/>
            <a:ext cx="3894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pc="-150" dirty="0">
                <a:solidFill>
                  <a:schemeClr val="bg1"/>
                </a:solidFill>
                <a:latin typeface="Didot LT Std" panose="02070803090506020303" pitchFamily="18" charset="0"/>
              </a:rPr>
              <a:t>Strong partnership…</a:t>
            </a:r>
            <a:endParaRPr lang="fr-CA" sz="3200" spc="-15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grpSp>
        <p:nvGrpSpPr>
          <p:cNvPr id="51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52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60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62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E782424-CD77-4E6F-9E97-20D3B69CA62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que 60">
            <a:extLst>
              <a:ext uri="{FF2B5EF4-FFF2-40B4-BE49-F238E27FC236}">
                <a16:creationId xmlns:a16="http://schemas.microsoft.com/office/drawing/2014/main" id="{439C2218-FA40-4A37-8AF1-60F1BA337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5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C33E0D53-3804-4BC0-9BAB-0F355930BA7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548B1D-E773-48F9-9403-E30E30D7889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6F4888-EF3F-4F62-A7DB-7A8AB47ED129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8EC1C860-EA48-426B-984A-8223746FC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/>
          <a:stretch/>
        </p:blipFill>
        <p:spPr>
          <a:xfrm>
            <a:off x="2633034" y="2200126"/>
            <a:ext cx="3158890" cy="465787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1EB176E-0EA1-4786-9CF4-ACA6B6314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brightnessContrast bright="-6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47782" r="21371" b="8990"/>
          <a:stretch/>
        </p:blipFill>
        <p:spPr>
          <a:xfrm>
            <a:off x="5794508" y="3813025"/>
            <a:ext cx="3117241" cy="30449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C2D3FD-25A2-4B39-8004-0712057F37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b="13674"/>
          <a:stretch/>
        </p:blipFill>
        <p:spPr>
          <a:xfrm>
            <a:off x="5794567" y="0"/>
            <a:ext cx="3117240" cy="3813024"/>
          </a:xfrm>
          <a:prstGeom prst="rect">
            <a:avLst/>
          </a:prstGeom>
        </p:spPr>
      </p:pic>
      <p:grpSp>
        <p:nvGrpSpPr>
          <p:cNvPr id="51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52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cxnSp>
          <p:nvCxnSpPr>
            <p:cNvPr id="62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</p:grp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96548E2-9A58-440F-998D-2E04993B3E1D}"/>
              </a:ext>
            </a:extLst>
          </p:cNvPr>
          <p:cNvCxnSpPr>
            <a:cxnSpLocks/>
          </p:cNvCxnSpPr>
          <p:nvPr/>
        </p:nvCxnSpPr>
        <p:spPr>
          <a:xfrm>
            <a:off x="1491947" y="2200126"/>
            <a:ext cx="429621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E782424-CD77-4E6F-9E97-20D3B69CA620}"/>
              </a:ext>
            </a:extLst>
          </p:cNvPr>
          <p:cNvCxnSpPr>
            <a:cxnSpLocks/>
          </p:cNvCxnSpPr>
          <p:nvPr/>
        </p:nvCxnSpPr>
        <p:spPr>
          <a:xfrm flipH="1">
            <a:off x="5792239" y="788729"/>
            <a:ext cx="1" cy="504057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476611D-2EFF-45CB-98AF-21C392608C14}"/>
              </a:ext>
            </a:extLst>
          </p:cNvPr>
          <p:cNvCxnSpPr>
            <a:cxnSpLocks/>
          </p:cNvCxnSpPr>
          <p:nvPr/>
        </p:nvCxnSpPr>
        <p:spPr>
          <a:xfrm>
            <a:off x="5797247" y="3813026"/>
            <a:ext cx="429621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908C667-B12F-4D95-8D6F-DA0028A960B6}"/>
              </a:ext>
            </a:extLst>
          </p:cNvPr>
          <p:cNvSpPr/>
          <p:nvPr/>
        </p:nvSpPr>
        <p:spPr>
          <a:xfrm>
            <a:off x="5805672" y="2785143"/>
            <a:ext cx="6386328" cy="102788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B4D272B-D3A0-4B49-98A5-A5C081E8918D}"/>
              </a:ext>
            </a:extLst>
          </p:cNvPr>
          <p:cNvSpPr txBox="1"/>
          <p:nvPr/>
        </p:nvSpPr>
        <p:spPr>
          <a:xfrm>
            <a:off x="6039243" y="3050672"/>
            <a:ext cx="1707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pc="-150" dirty="0">
                <a:solidFill>
                  <a:schemeClr val="bg1"/>
                </a:solidFill>
                <a:latin typeface="Didot LT Std" panose="02070803090506020303" pitchFamily="18" charset="0"/>
              </a:rPr>
              <a:t>&amp; </a:t>
            </a:r>
            <a:r>
              <a:rPr lang="fr-FR" sz="3200" spc="-150" dirty="0" err="1">
                <a:solidFill>
                  <a:schemeClr val="bg1"/>
                </a:solidFill>
                <a:latin typeface="Didot LT Std" panose="02070803090506020303" pitchFamily="18" charset="0"/>
              </a:rPr>
              <a:t>Safety</a:t>
            </a:r>
            <a:r>
              <a:rPr lang="fr-FR" sz="3200" spc="-150" dirty="0">
                <a:solidFill>
                  <a:schemeClr val="bg1"/>
                </a:solidFill>
                <a:latin typeface="Didot LT Std" panose="02070803090506020303" pitchFamily="18" charset="0"/>
              </a:rPr>
              <a:t>.</a:t>
            </a:r>
            <a:endParaRPr lang="fr-CA" sz="3200" spc="-15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741DEF-D0CB-4EE4-9A2F-4C7E13D714BD}"/>
              </a:ext>
            </a:extLst>
          </p:cNvPr>
          <p:cNvCxnSpPr>
            <a:cxnSpLocks/>
          </p:cNvCxnSpPr>
          <p:nvPr/>
        </p:nvCxnSpPr>
        <p:spPr>
          <a:xfrm>
            <a:off x="8908706" y="2499560"/>
            <a:ext cx="0" cy="131346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que 26">
            <a:extLst>
              <a:ext uri="{FF2B5EF4-FFF2-40B4-BE49-F238E27FC236}">
                <a16:creationId xmlns:a16="http://schemas.microsoft.com/office/drawing/2014/main" id="{38118542-8A6E-4638-99F6-8D3E26070C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C33E0D53-3804-4BC0-9BAB-0F355930BA7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548B1D-E773-48F9-9403-E30E30D7889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6F4888-EF3F-4F62-A7DB-7A8AB47ED129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0C2C37A-D20B-435A-A093-47B7DB5A7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9"/>
            <a:ext cx="12222486" cy="6875149"/>
          </a:xfrm>
          <a:prstGeom prst="rect">
            <a:avLst/>
          </a:prstGeom>
        </p:spPr>
      </p:pic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E782424-CD77-4E6F-9E97-20D3B69CA62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382137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1">
            <a:extLst>
              <a:ext uri="{FF2B5EF4-FFF2-40B4-BE49-F238E27FC236}">
                <a16:creationId xmlns:a16="http://schemas.microsoft.com/office/drawing/2014/main" id="{8E29AD8A-DD65-4D3B-B2CB-9DE438B9E781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41" name="Connecteur droit 5">
              <a:extLst>
                <a:ext uri="{FF2B5EF4-FFF2-40B4-BE49-F238E27FC236}">
                  <a16:creationId xmlns:a16="http://schemas.microsoft.com/office/drawing/2014/main" id="{27B0259E-F7A3-434C-9E8B-CC416AD709DF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6">
              <a:extLst>
                <a:ext uri="{FF2B5EF4-FFF2-40B4-BE49-F238E27FC236}">
                  <a16:creationId xmlns:a16="http://schemas.microsoft.com/office/drawing/2014/main" id="{539E08DC-23F4-4C82-9884-1F0A9CAAA2C8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10">
              <a:extLst>
                <a:ext uri="{FF2B5EF4-FFF2-40B4-BE49-F238E27FC236}">
                  <a16:creationId xmlns:a16="http://schemas.microsoft.com/office/drawing/2014/main" id="{511258B8-CFB5-497A-8DDC-1A094D712EF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26">
              <a:extLst>
                <a:ext uri="{FF2B5EF4-FFF2-40B4-BE49-F238E27FC236}">
                  <a16:creationId xmlns:a16="http://schemas.microsoft.com/office/drawing/2014/main" id="{7053E85E-9D08-4580-AE31-2A2D7538F99C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29">
              <a:extLst>
                <a:ext uri="{FF2B5EF4-FFF2-40B4-BE49-F238E27FC236}">
                  <a16:creationId xmlns:a16="http://schemas.microsoft.com/office/drawing/2014/main" id="{811F70DF-6210-4365-BDFF-92549AC8AA0A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35">
              <a:extLst>
                <a:ext uri="{FF2B5EF4-FFF2-40B4-BE49-F238E27FC236}">
                  <a16:creationId xmlns:a16="http://schemas.microsoft.com/office/drawing/2014/main" id="{4087B99D-3410-46E8-8DBE-356A5CF2F612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36">
              <a:extLst>
                <a:ext uri="{FF2B5EF4-FFF2-40B4-BE49-F238E27FC236}">
                  <a16:creationId xmlns:a16="http://schemas.microsoft.com/office/drawing/2014/main" id="{DFDED9E4-F46A-4564-9933-64D119084C59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que 39">
              <a:extLst>
                <a:ext uri="{FF2B5EF4-FFF2-40B4-BE49-F238E27FC236}">
                  <a16:creationId xmlns:a16="http://schemas.microsoft.com/office/drawing/2014/main" id="{FC408BDB-9E33-4264-96FF-F71F6A4D6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63" name="ZoneTexte 42">
              <a:extLst>
                <a:ext uri="{FF2B5EF4-FFF2-40B4-BE49-F238E27FC236}">
                  <a16:creationId xmlns:a16="http://schemas.microsoft.com/office/drawing/2014/main" id="{DF2917BD-6067-4C17-BE36-AF957B3105CD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5BDE3DA4-5E3B-4EAC-8A48-FED10182652C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B9F2846D-265C-47F0-B374-DF20260E8A16}"/>
              </a:ext>
            </a:extLst>
          </p:cNvPr>
          <p:cNvSpPr/>
          <p:nvPr/>
        </p:nvSpPr>
        <p:spPr>
          <a:xfrm>
            <a:off x="5805672" y="2785143"/>
            <a:ext cx="6386328" cy="102788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9E3BC242-7DCC-4E38-9BA3-CDAB14CDAAF6}"/>
              </a:ext>
            </a:extLst>
          </p:cNvPr>
          <p:cNvSpPr txBox="1"/>
          <p:nvPr/>
        </p:nvSpPr>
        <p:spPr>
          <a:xfrm>
            <a:off x="6039243" y="3050672"/>
            <a:ext cx="3102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pc="-150" dirty="0">
                <a:solidFill>
                  <a:schemeClr val="bg1"/>
                </a:solidFill>
                <a:latin typeface="Didot LT Std" panose="02070803090506020303" pitchFamily="18" charset="0"/>
              </a:rPr>
              <a:t>4 Wheel Drive,…</a:t>
            </a:r>
            <a:endParaRPr lang="fr-CA" sz="3200" spc="-15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pic>
        <p:nvPicPr>
          <p:cNvPr id="22" name="Graphique 60">
            <a:extLst>
              <a:ext uri="{FF2B5EF4-FFF2-40B4-BE49-F238E27FC236}">
                <a16:creationId xmlns:a16="http://schemas.microsoft.com/office/drawing/2014/main" id="{7C968290-E8C8-4D6B-9330-335ED313F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1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270">
            <a:extLst>
              <a:ext uri="{FF2B5EF4-FFF2-40B4-BE49-F238E27FC236}">
                <a16:creationId xmlns:a16="http://schemas.microsoft.com/office/drawing/2014/main" id="{460B8864-2B7B-487E-8032-53D434FBA251}"/>
              </a:ext>
            </a:extLst>
          </p:cNvPr>
          <p:cNvSpPr/>
          <p:nvPr/>
        </p:nvSpPr>
        <p:spPr>
          <a:xfrm>
            <a:off x="1" y="0"/>
            <a:ext cx="4606604" cy="686897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9E9749-647A-4622-BDBC-8D99A4953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3"/>
          <a:stretch/>
        </p:blipFill>
        <p:spPr>
          <a:xfrm rot="5400000">
            <a:off x="-564015" y="524931"/>
            <a:ext cx="6858001" cy="5808138"/>
          </a:xfrm>
          <a:prstGeom prst="rect">
            <a:avLst/>
          </a:prstGeom>
        </p:spPr>
      </p:pic>
      <p:sp>
        <p:nvSpPr>
          <p:cNvPr id="272" name="Rectangle 271">
            <a:extLst>
              <a:ext uri="{FF2B5EF4-FFF2-40B4-BE49-F238E27FC236}">
                <a16:creationId xmlns:a16="http://schemas.microsoft.com/office/drawing/2014/main" id="{5DB63B32-FEC5-4A57-B611-C0C0EF277FFD}"/>
              </a:ext>
            </a:extLst>
          </p:cNvPr>
          <p:cNvSpPr/>
          <p:nvPr/>
        </p:nvSpPr>
        <p:spPr>
          <a:xfrm rot="10800000">
            <a:off x="7308020" y="0"/>
            <a:ext cx="488398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74" name="ZoneTexte 273">
            <a:extLst>
              <a:ext uri="{FF2B5EF4-FFF2-40B4-BE49-F238E27FC236}">
                <a16:creationId xmlns:a16="http://schemas.microsoft.com/office/drawing/2014/main" id="{55881D8D-FFD7-4A4C-96AD-2775D48F978C}"/>
              </a:ext>
            </a:extLst>
          </p:cNvPr>
          <p:cNvSpPr txBox="1"/>
          <p:nvPr/>
        </p:nvSpPr>
        <p:spPr>
          <a:xfrm>
            <a:off x="5920773" y="202279"/>
            <a:ext cx="329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000" dirty="0">
                <a:solidFill>
                  <a:srgbClr val="404040"/>
                </a:solidFill>
                <a:latin typeface="Didot LT Std" panose="02070803090506020303" pitchFamily="18" charset="0"/>
              </a:rPr>
              <a:t>Content…</a:t>
            </a:r>
            <a:endParaRPr lang="fr-CA" sz="6000" dirty="0">
              <a:solidFill>
                <a:srgbClr val="404040"/>
              </a:solidFill>
              <a:latin typeface="Didot LT Std" panose="02070803090506020303" pitchFamily="18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DB6D298-920E-4373-9074-0B947E3C60E1}"/>
              </a:ext>
            </a:extLst>
          </p:cNvPr>
          <p:cNvGrpSpPr/>
          <p:nvPr/>
        </p:nvGrpSpPr>
        <p:grpSpPr>
          <a:xfrm>
            <a:off x="6869859" y="1228419"/>
            <a:ext cx="4093413" cy="4715482"/>
            <a:chOff x="10308938" y="-823005"/>
            <a:chExt cx="2714274" cy="3388032"/>
          </a:xfr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F4CF9E-D6CF-42E2-BABC-3158A6E868CA}"/>
                </a:ext>
              </a:extLst>
            </p:cNvPr>
            <p:cNvSpPr/>
            <p:nvPr/>
          </p:nvSpPr>
          <p:spPr>
            <a:xfrm>
              <a:off x="10314739" y="-823005"/>
              <a:ext cx="2708473" cy="33007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31CA512-6C1F-43BC-9017-F70ADD056E05}"/>
                </a:ext>
              </a:extLst>
            </p:cNvPr>
            <p:cNvSpPr/>
            <p:nvPr/>
          </p:nvSpPr>
          <p:spPr>
            <a:xfrm>
              <a:off x="10308938" y="2519308"/>
              <a:ext cx="2705316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rgbClr val="0070C0"/>
                </a:solidFill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98864A8-9F1A-47E9-939A-C6258B38C046}"/>
                </a:ext>
              </a:extLst>
            </p:cNvPr>
            <p:cNvCxnSpPr>
              <a:cxnSpLocks/>
            </p:cNvCxnSpPr>
            <p:nvPr/>
          </p:nvCxnSpPr>
          <p:spPr>
            <a:xfrm>
              <a:off x="10314739" y="2477747"/>
              <a:ext cx="2699517" cy="0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444A251-09DF-4AF1-818D-C5CD0B4FA8B5}"/>
              </a:ext>
            </a:extLst>
          </p:cNvPr>
          <p:cNvSpPr txBox="1"/>
          <p:nvPr/>
        </p:nvSpPr>
        <p:spPr>
          <a:xfrm>
            <a:off x="7761054" y="1696583"/>
            <a:ext cx="3028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Presentation</a:t>
            </a:r>
            <a:r>
              <a:rPr lang="fr-CA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Morocco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dirty="0" err="1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</a:t>
            </a: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Situation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Infrastructure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Culture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Natural </a:t>
            </a:r>
            <a:r>
              <a:rPr lang="fr-CA" dirty="0" err="1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diversity</a:t>
            </a:r>
            <a:endParaRPr lang="fr-CA" dirty="0">
              <a:solidFill>
                <a:srgbClr val="0070C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Cities </a:t>
            </a:r>
            <a:r>
              <a:rPr lang="fr-CA" dirty="0" err="1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selection</a:t>
            </a:r>
            <a:endParaRPr lang="fr-CA" dirty="0">
              <a:solidFill>
                <a:srgbClr val="0070C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CA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CA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MICE</a:t>
            </a:r>
          </a:p>
          <a:p>
            <a:pPr lvl="1"/>
            <a:r>
              <a:rPr lang="fr-CA" dirty="0" err="1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Meet</a:t>
            </a: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CA" dirty="0" err="1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Eat</a:t>
            </a: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fr-CA" dirty="0" err="1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Stay</a:t>
            </a:r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Play,</a:t>
            </a:r>
          </a:p>
          <a:p>
            <a:pPr lvl="1"/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Relax, Explore,…</a:t>
            </a:r>
          </a:p>
          <a:p>
            <a:pPr lvl="1"/>
            <a:r>
              <a:rPr lang="fr-CA" dirty="0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Exclusive </a:t>
            </a:r>
            <a:r>
              <a:rPr lang="fr-CA" dirty="0" err="1">
                <a:solidFill>
                  <a:srgbClr val="0070C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activities</a:t>
            </a:r>
            <a:endParaRPr lang="fr-CA" dirty="0">
              <a:solidFill>
                <a:srgbClr val="0070C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fr-CA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CA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About 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CA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CA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584B4D7F-A84C-416F-B97D-CAAD681106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1368" y="1584075"/>
            <a:ext cx="609600" cy="619125"/>
          </a:xfrm>
          <a:prstGeom prst="rect">
            <a:avLst/>
          </a:prstGeom>
        </p:spPr>
      </p:pic>
      <p:grpSp>
        <p:nvGrpSpPr>
          <p:cNvPr id="36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37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54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55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phique 33">
            <a:extLst>
              <a:ext uri="{FF2B5EF4-FFF2-40B4-BE49-F238E27FC236}">
                <a16:creationId xmlns:a16="http://schemas.microsoft.com/office/drawing/2014/main" id="{4DA231FC-95FF-4AF8-A092-571F445813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1454" y="3505505"/>
            <a:ext cx="609600" cy="619125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91480A01-DE23-45DF-A106-D6A4CD9139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5868" y="4800241"/>
            <a:ext cx="609600" cy="619125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5AE82D07-7AAA-4A84-BE9C-77BBB10D5D9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60816" y="2295620"/>
            <a:ext cx="728900" cy="728900"/>
          </a:xfrm>
          <a:prstGeom prst="rect">
            <a:avLst/>
          </a:prstGeom>
        </p:spPr>
      </p:pic>
      <p:pic>
        <p:nvPicPr>
          <p:cNvPr id="31" name="Graphique 60">
            <a:extLst>
              <a:ext uri="{FF2B5EF4-FFF2-40B4-BE49-F238E27FC236}">
                <a16:creationId xmlns:a16="http://schemas.microsoft.com/office/drawing/2014/main" id="{73FD71FD-170A-48F7-A808-B1E69B8A3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2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2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8F7931B-9579-457F-BAE6-AE15A8843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E782424-CD77-4E6F-9E97-20D3B69CA62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443467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208C7D8C-6DBE-4CD2-9B9C-7DF598E80EB4}"/>
              </a:ext>
            </a:extLst>
          </p:cNvPr>
          <p:cNvGrpSpPr/>
          <p:nvPr/>
        </p:nvGrpSpPr>
        <p:grpSpPr>
          <a:xfrm>
            <a:off x="0" y="3784599"/>
            <a:ext cx="5792230" cy="1027881"/>
            <a:chOff x="0" y="3784599"/>
            <a:chExt cx="5792230" cy="102788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C701991-2678-49FC-9CEC-A9776DF4D058}"/>
                </a:ext>
              </a:extLst>
            </p:cNvPr>
            <p:cNvSpPr/>
            <p:nvPr/>
          </p:nvSpPr>
          <p:spPr>
            <a:xfrm>
              <a:off x="0" y="3784599"/>
              <a:ext cx="5792229" cy="1027881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C83A2376-6B72-429A-B658-97599E3A4FA7}"/>
                </a:ext>
              </a:extLst>
            </p:cNvPr>
            <p:cNvSpPr txBox="1"/>
            <p:nvPr/>
          </p:nvSpPr>
          <p:spPr>
            <a:xfrm>
              <a:off x="990602" y="4134898"/>
              <a:ext cx="4801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3200" spc="-150" dirty="0">
                  <a:solidFill>
                    <a:schemeClr val="bg1"/>
                  </a:solidFill>
                  <a:latin typeface="Didot LT Std" panose="02070803090506020303" pitchFamily="18" charset="0"/>
                </a:rPr>
                <a:t>to </a:t>
              </a:r>
              <a:r>
                <a:rPr lang="fr-FR" sz="3200" spc="-150" dirty="0" err="1">
                  <a:solidFill>
                    <a:schemeClr val="bg1"/>
                  </a:solidFill>
                  <a:latin typeface="Didot LT Std" panose="02070803090506020303" pitchFamily="18" charset="0"/>
                </a:rPr>
                <a:t>experience</a:t>
              </a:r>
              <a:r>
                <a:rPr lang="fr-FR" sz="3200" spc="-150" dirty="0">
                  <a:solidFill>
                    <a:schemeClr val="bg1"/>
                  </a:solidFill>
                  <a:latin typeface="Didot LT Std" panose="02070803090506020303" pitchFamily="18" charset="0"/>
                </a:rPr>
                <a:t> Adventure,…</a:t>
              </a:r>
              <a:endParaRPr lang="fr-CA" sz="3200" spc="-150" dirty="0">
                <a:solidFill>
                  <a:schemeClr val="bg1"/>
                </a:solidFill>
                <a:latin typeface="Didot LT Std" panose="02070803090506020303" pitchFamily="18" charset="0"/>
              </a:endParaRPr>
            </a:p>
          </p:txBody>
        </p:sp>
      </p:grpSp>
      <p:grpSp>
        <p:nvGrpSpPr>
          <p:cNvPr id="50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51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59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phique 60">
            <a:extLst>
              <a:ext uri="{FF2B5EF4-FFF2-40B4-BE49-F238E27FC236}">
                <a16:creationId xmlns:a16="http://schemas.microsoft.com/office/drawing/2014/main" id="{FDECFDF8-0372-4573-B4BD-A353F18AF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50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A9EDC3A-390E-45C7-A804-3B0854C87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E782424-CD77-4E6F-9E97-20D3B69CA62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208C7D8C-6DBE-4CD2-9B9C-7DF598E80EB4}"/>
              </a:ext>
            </a:extLst>
          </p:cNvPr>
          <p:cNvGrpSpPr/>
          <p:nvPr/>
        </p:nvGrpSpPr>
        <p:grpSpPr>
          <a:xfrm>
            <a:off x="5800925" y="2039223"/>
            <a:ext cx="6391075" cy="1027881"/>
            <a:chOff x="0" y="3784599"/>
            <a:chExt cx="6391075" cy="102788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C701991-2678-49FC-9CEC-A9776DF4D058}"/>
                </a:ext>
              </a:extLst>
            </p:cNvPr>
            <p:cNvSpPr/>
            <p:nvPr/>
          </p:nvSpPr>
          <p:spPr>
            <a:xfrm>
              <a:off x="0" y="3784599"/>
              <a:ext cx="6391075" cy="1027881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C83A2376-6B72-429A-B658-97599E3A4FA7}"/>
                </a:ext>
              </a:extLst>
            </p:cNvPr>
            <p:cNvSpPr txBox="1"/>
            <p:nvPr/>
          </p:nvSpPr>
          <p:spPr>
            <a:xfrm>
              <a:off x="29554" y="4134898"/>
              <a:ext cx="40863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spc="-150" dirty="0">
                  <a:solidFill>
                    <a:schemeClr val="bg1"/>
                  </a:solidFill>
                  <a:latin typeface="Didot LT Std" panose="02070803090506020303" pitchFamily="18" charset="0"/>
                </a:rPr>
                <a:t>Under best conditions.</a:t>
              </a:r>
              <a:endParaRPr lang="fr-CA" sz="3200" spc="-150" dirty="0">
                <a:solidFill>
                  <a:schemeClr val="bg1"/>
                </a:solidFill>
                <a:latin typeface="Didot LT Std" panose="02070803090506020303" pitchFamily="18" charset="0"/>
              </a:endParaRPr>
            </a:p>
          </p:txBody>
        </p:sp>
      </p:grpSp>
      <p:grpSp>
        <p:nvGrpSpPr>
          <p:cNvPr id="37" name="Groupe 1">
            <a:extLst>
              <a:ext uri="{FF2B5EF4-FFF2-40B4-BE49-F238E27FC236}">
                <a16:creationId xmlns:a16="http://schemas.microsoft.com/office/drawing/2014/main" id="{10721EED-B613-4D55-9E2B-D1DE0E7DF20C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38" name="Connecteur droit 5">
              <a:extLst>
                <a:ext uri="{FF2B5EF4-FFF2-40B4-BE49-F238E27FC236}">
                  <a16:creationId xmlns:a16="http://schemas.microsoft.com/office/drawing/2014/main" id="{8E1C749E-8D59-4E37-B90C-9F46084F53FA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6">
              <a:extLst>
                <a:ext uri="{FF2B5EF4-FFF2-40B4-BE49-F238E27FC236}">
                  <a16:creationId xmlns:a16="http://schemas.microsoft.com/office/drawing/2014/main" id="{DB9C1B48-8D55-4FC4-93AE-1E70855B9F77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10">
              <a:extLst>
                <a:ext uri="{FF2B5EF4-FFF2-40B4-BE49-F238E27FC236}">
                  <a16:creationId xmlns:a16="http://schemas.microsoft.com/office/drawing/2014/main" id="{4EE0AABA-A03A-4E74-B81C-6748FD82A61A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26">
              <a:extLst>
                <a:ext uri="{FF2B5EF4-FFF2-40B4-BE49-F238E27FC236}">
                  <a16:creationId xmlns:a16="http://schemas.microsoft.com/office/drawing/2014/main" id="{25F99125-7A69-4D49-9BFB-91D367C233E6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29">
              <a:extLst>
                <a:ext uri="{FF2B5EF4-FFF2-40B4-BE49-F238E27FC236}">
                  <a16:creationId xmlns:a16="http://schemas.microsoft.com/office/drawing/2014/main" id="{4AFD1625-88AC-42B0-83A6-D7024CC14A61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35">
              <a:extLst>
                <a:ext uri="{FF2B5EF4-FFF2-40B4-BE49-F238E27FC236}">
                  <a16:creationId xmlns:a16="http://schemas.microsoft.com/office/drawing/2014/main" id="{5B6CFA7D-086C-4DCD-8D33-D1DCE7C9AC7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36">
              <a:extLst>
                <a:ext uri="{FF2B5EF4-FFF2-40B4-BE49-F238E27FC236}">
                  <a16:creationId xmlns:a16="http://schemas.microsoft.com/office/drawing/2014/main" id="{9A0EF112-F7E9-4AEB-872D-831FCB9234CF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Graphique 39">
              <a:extLst>
                <a:ext uri="{FF2B5EF4-FFF2-40B4-BE49-F238E27FC236}">
                  <a16:creationId xmlns:a16="http://schemas.microsoft.com/office/drawing/2014/main" id="{6DA1C437-5580-4A07-8F18-6675B338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46" name="ZoneTexte 42">
              <a:extLst>
                <a:ext uri="{FF2B5EF4-FFF2-40B4-BE49-F238E27FC236}">
                  <a16:creationId xmlns:a16="http://schemas.microsoft.com/office/drawing/2014/main" id="{27109E48-5D80-426C-BD31-98A9EBE6D912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85CEBDF5-339C-40FC-BFF5-95E84CBF59E2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phique 60">
            <a:extLst>
              <a:ext uri="{FF2B5EF4-FFF2-40B4-BE49-F238E27FC236}">
                <a16:creationId xmlns:a16="http://schemas.microsoft.com/office/drawing/2014/main" id="{56AECE54-324A-4D2C-9604-F23B639F2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1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55" name="Connecteur droit 5">
            <a:extLst>
              <a:ext uri="{FF2B5EF4-FFF2-40B4-BE49-F238E27FC236}">
                <a16:creationId xmlns:a16="http://schemas.microsoft.com/office/drawing/2014/main" id="{4A082C81-D2A2-4688-8284-1ACF7C0EB9FD}"/>
              </a:ext>
            </a:extLst>
          </p:cNvPr>
          <p:cNvCxnSpPr>
            <a:cxnSpLocks/>
          </p:cNvCxnSpPr>
          <p:nvPr/>
        </p:nvCxnSpPr>
        <p:spPr>
          <a:xfrm>
            <a:off x="310393" y="6637235"/>
            <a:ext cx="1182848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6">
            <a:extLst>
              <a:ext uri="{FF2B5EF4-FFF2-40B4-BE49-F238E27FC236}">
                <a16:creationId xmlns:a16="http://schemas.microsoft.com/office/drawing/2014/main" id="{2CA6F2AC-56E1-4C4F-BF3E-D00441DDF401}"/>
              </a:ext>
            </a:extLst>
          </p:cNvPr>
          <p:cNvCxnSpPr>
            <a:cxnSpLocks/>
          </p:cNvCxnSpPr>
          <p:nvPr/>
        </p:nvCxnSpPr>
        <p:spPr>
          <a:xfrm>
            <a:off x="310393" y="3890596"/>
            <a:ext cx="0" cy="274663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10">
            <a:extLst>
              <a:ext uri="{FF2B5EF4-FFF2-40B4-BE49-F238E27FC236}">
                <a16:creationId xmlns:a16="http://schemas.microsoft.com/office/drawing/2014/main" id="{57A9DC18-482F-41D3-A18C-FA2BDCF364FE}"/>
              </a:ext>
            </a:extLst>
          </p:cNvPr>
          <p:cNvCxnSpPr>
            <a:cxnSpLocks/>
          </p:cNvCxnSpPr>
          <p:nvPr/>
        </p:nvCxnSpPr>
        <p:spPr>
          <a:xfrm>
            <a:off x="11889957" y="345507"/>
            <a:ext cx="0" cy="25316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26">
            <a:extLst>
              <a:ext uri="{FF2B5EF4-FFF2-40B4-BE49-F238E27FC236}">
                <a16:creationId xmlns:a16="http://schemas.microsoft.com/office/drawing/2014/main" id="{78DE87EF-1B90-4B4B-9C77-0597B6669935}"/>
              </a:ext>
            </a:extLst>
          </p:cNvPr>
          <p:cNvCxnSpPr>
            <a:cxnSpLocks/>
          </p:cNvCxnSpPr>
          <p:nvPr/>
        </p:nvCxnSpPr>
        <p:spPr>
          <a:xfrm>
            <a:off x="9662822" y="348114"/>
            <a:ext cx="222914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29">
            <a:extLst>
              <a:ext uri="{FF2B5EF4-FFF2-40B4-BE49-F238E27FC236}">
                <a16:creationId xmlns:a16="http://schemas.microsoft.com/office/drawing/2014/main" id="{8C6FE29E-AA38-4BD1-B59B-E49404D3335E}"/>
              </a:ext>
            </a:extLst>
          </p:cNvPr>
          <p:cNvCxnSpPr/>
          <p:nvPr/>
        </p:nvCxnSpPr>
        <p:spPr>
          <a:xfrm>
            <a:off x="11889957" y="2499560"/>
            <a:ext cx="0" cy="171135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35">
            <a:extLst>
              <a:ext uri="{FF2B5EF4-FFF2-40B4-BE49-F238E27FC236}">
                <a16:creationId xmlns:a16="http://schemas.microsoft.com/office/drawing/2014/main" id="{67B4B965-A18C-4407-B363-9972CB98546A}"/>
              </a:ext>
            </a:extLst>
          </p:cNvPr>
          <p:cNvCxnSpPr>
            <a:cxnSpLocks/>
          </p:cNvCxnSpPr>
          <p:nvPr/>
        </p:nvCxnSpPr>
        <p:spPr>
          <a:xfrm>
            <a:off x="3352800" y="6637235"/>
            <a:ext cx="29718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36">
            <a:extLst>
              <a:ext uri="{FF2B5EF4-FFF2-40B4-BE49-F238E27FC236}">
                <a16:creationId xmlns:a16="http://schemas.microsoft.com/office/drawing/2014/main" id="{B7620BDE-84BD-4867-982D-F79FA36B360A}"/>
              </a:ext>
            </a:extLst>
          </p:cNvPr>
          <p:cNvCxnSpPr>
            <a:cxnSpLocks/>
          </p:cNvCxnSpPr>
          <p:nvPr/>
        </p:nvCxnSpPr>
        <p:spPr>
          <a:xfrm>
            <a:off x="11892538" y="5223399"/>
            <a:ext cx="0" cy="141383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que 39">
            <a:extLst>
              <a:ext uri="{FF2B5EF4-FFF2-40B4-BE49-F238E27FC236}">
                <a16:creationId xmlns:a16="http://schemas.microsoft.com/office/drawing/2014/main" id="{617128E1-6654-441D-9C2F-8164FE814F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5898" y="630732"/>
            <a:ext cx="248058" cy="1761934"/>
          </a:xfrm>
          <a:prstGeom prst="rect">
            <a:avLst/>
          </a:prstGeom>
        </p:spPr>
      </p:pic>
      <p:sp>
        <p:nvSpPr>
          <p:cNvPr id="65" name="ZoneTexte 42">
            <a:extLst>
              <a:ext uri="{FF2B5EF4-FFF2-40B4-BE49-F238E27FC236}">
                <a16:creationId xmlns:a16="http://schemas.microsoft.com/office/drawing/2014/main" id="{F9AFB5C6-BAA2-4702-810E-908126F1AFCB}"/>
              </a:ext>
            </a:extLst>
          </p:cNvPr>
          <p:cNvSpPr txBox="1"/>
          <p:nvPr/>
        </p:nvSpPr>
        <p:spPr>
          <a:xfrm>
            <a:off x="1491947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  <p:cxnSp>
        <p:nvCxnSpPr>
          <p:cNvPr id="67" name="Connecteur droit 59">
            <a:extLst>
              <a:ext uri="{FF2B5EF4-FFF2-40B4-BE49-F238E27FC236}">
                <a16:creationId xmlns:a16="http://schemas.microsoft.com/office/drawing/2014/main" id="{54644BF5-EBAA-4BA9-8330-F71C02C6C1A5}"/>
              </a:ext>
            </a:extLst>
          </p:cNvPr>
          <p:cNvCxnSpPr>
            <a:cxnSpLocks/>
          </p:cNvCxnSpPr>
          <p:nvPr/>
        </p:nvCxnSpPr>
        <p:spPr>
          <a:xfrm>
            <a:off x="8918157" y="6637235"/>
            <a:ext cx="29718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548997-E90F-4AD6-83A2-9EE82BCE93B5}"/>
              </a:ext>
            </a:extLst>
          </p:cNvPr>
          <p:cNvCxnSpPr>
            <a:cxnSpLocks/>
          </p:cNvCxnSpPr>
          <p:nvPr/>
        </p:nvCxnSpPr>
        <p:spPr>
          <a:xfrm>
            <a:off x="5191441" y="1060174"/>
            <a:ext cx="0" cy="420374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B872D06-6A16-47D4-A961-35BC88BA37FF}"/>
              </a:ext>
            </a:extLst>
          </p:cNvPr>
          <p:cNvGrpSpPr/>
          <p:nvPr/>
        </p:nvGrpSpPr>
        <p:grpSpPr>
          <a:xfrm>
            <a:off x="10043637" y="4181216"/>
            <a:ext cx="1758383" cy="1758383"/>
            <a:chOff x="1622441" y="3884990"/>
            <a:chExt cx="2790825" cy="2790825"/>
          </a:xfrm>
        </p:grpSpPr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0BEE1BBC-57F8-4C0E-A0C5-77804FC68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C0ABD2B2-9D9F-46C8-BFB1-F3A80FAF3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0C0AC0D9-463F-4EC3-A306-F6F4A68D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4AF92BBA-63E8-4DE0-9E0D-39CEFE17A8D5}"/>
              </a:ext>
            </a:extLst>
          </p:cNvPr>
          <p:cNvSpPr txBox="1"/>
          <p:nvPr/>
        </p:nvSpPr>
        <p:spPr>
          <a:xfrm>
            <a:off x="5834174" y="1051648"/>
            <a:ext cx="47625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We could give you many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reasons to choose us,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but we will simply tell you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that we are searching for a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fruitful long-term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partnership,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and let you find out that you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were right to</a:t>
            </a:r>
          </a:p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choose us! </a:t>
            </a:r>
            <a:endParaRPr lang="en-US" sz="3200" b="0" i="0" u="none" strike="noStrike" baseline="0" dirty="0">
              <a:solidFill>
                <a:srgbClr val="384D6A"/>
              </a:solidFill>
              <a:latin typeface="Antro Vectra" pitchFamily="50" charset="0"/>
              <a:ea typeface="Roboto Light" panose="02000000000000000000" pitchFamily="2" charset="0"/>
            </a:endParaRPr>
          </a:p>
          <a:p>
            <a:endParaRPr lang="fr-CA" sz="3200" b="0" i="0" u="none" strike="noStrike" baseline="0" dirty="0">
              <a:solidFill>
                <a:srgbClr val="384D6A"/>
              </a:solidFill>
              <a:latin typeface="Antro Vectra" pitchFamily="50" charset="0"/>
              <a:ea typeface="Roboto Light" panose="02000000000000000000" pitchFamily="2" charset="0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8E2BBDF-6452-48C9-9B92-BDAD0472184F}"/>
              </a:ext>
            </a:extLst>
          </p:cNvPr>
          <p:cNvSpPr/>
          <p:nvPr/>
        </p:nvSpPr>
        <p:spPr>
          <a:xfrm rot="21301054">
            <a:off x="9195050" y="6122817"/>
            <a:ext cx="1391742" cy="136672"/>
          </a:xfrm>
          <a:prstGeom prst="arc">
            <a:avLst>
              <a:gd name="adj1" fmla="val 11234755"/>
              <a:gd name="adj2" fmla="val 36090"/>
            </a:avLst>
          </a:prstGeom>
          <a:ln>
            <a:solidFill>
              <a:srgbClr val="384D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C99DC31-BA06-4762-83EC-DCE1719DF3C8}"/>
              </a:ext>
            </a:extLst>
          </p:cNvPr>
          <p:cNvSpPr txBox="1"/>
          <p:nvPr/>
        </p:nvSpPr>
        <p:spPr>
          <a:xfrm>
            <a:off x="8638045" y="5672391"/>
            <a:ext cx="2505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84D6A"/>
                </a:solidFill>
                <a:latin typeface="Antro Vectra" pitchFamily="50" charset="0"/>
                <a:ea typeface="Roboto Light" panose="02000000000000000000" pitchFamily="2" charset="0"/>
              </a:rPr>
              <a:t>Thank you!... 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92878C9F-3D8B-4DB1-9AFD-637574AE5A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3006" y="1457969"/>
            <a:ext cx="4003599" cy="2829145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916B4A78-B73B-4840-AC7A-3232528C62D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0196" y="3654934"/>
            <a:ext cx="2785833" cy="5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5" grpId="0"/>
      <p:bldP spid="8" grpId="0" animBg="1"/>
      <p:bldP spid="2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>
            <a:extLst>
              <a:ext uri="{FF2B5EF4-FFF2-40B4-BE49-F238E27FC236}">
                <a16:creationId xmlns:a16="http://schemas.microsoft.com/office/drawing/2014/main" id="{C3ACAA8F-D254-4940-B362-A48085146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6" r="3198" b="34815"/>
          <a:stretch/>
        </p:blipFill>
        <p:spPr>
          <a:xfrm>
            <a:off x="-1" y="-1"/>
            <a:ext cx="12192001" cy="6864086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92D4F88C-976E-477E-AC36-F42CB18CD82F}"/>
              </a:ext>
            </a:extLst>
          </p:cNvPr>
          <p:cNvGrpSpPr/>
          <p:nvPr/>
        </p:nvGrpSpPr>
        <p:grpSpPr>
          <a:xfrm>
            <a:off x="256603" y="345507"/>
            <a:ext cx="11635935" cy="6389402"/>
            <a:chOff x="256603" y="345507"/>
            <a:chExt cx="11635935" cy="6389402"/>
          </a:xfrm>
        </p:grpSpPr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CDDFCD8C-D19F-4D1B-866E-5D0DD8BD366B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D87B486B-3727-4E21-B53C-6ECB65BAAE8C}"/>
                </a:ext>
              </a:extLst>
            </p:cNvPr>
            <p:cNvCxnSpPr>
              <a:cxnSpLocks/>
            </p:cNvCxnSpPr>
            <p:nvPr/>
          </p:nvCxnSpPr>
          <p:spPr>
            <a:xfrm>
              <a:off x="25660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085CAEC1-AB9F-40A0-A783-A6C7046F65FA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B9162112-4332-4AA2-8238-CBD07ECF4D5C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BC6D74AF-1A46-499B-A4AA-7AA717A8AF9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A689C057-D20F-44DC-ACBD-67946959C99C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5E21970-0D45-461C-A4C5-A735D605E8F7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3C0A69AE-5D46-4FDF-A61A-0193893FE993}"/>
                </a:ext>
              </a:extLst>
            </p:cNvPr>
            <p:cNvSpPr txBox="1"/>
            <p:nvPr/>
          </p:nvSpPr>
          <p:spPr>
            <a:xfrm>
              <a:off x="143815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C4796FA5-F6D9-4118-9257-37CAC1173F3F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E782424-CD77-4E6F-9E97-20D3B69CA620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59690DF-FC64-40EB-B495-1FCB2AF6D1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53"/>
          <a:stretch/>
        </p:blipFill>
        <p:spPr>
          <a:xfrm>
            <a:off x="5951272" y="2988715"/>
            <a:ext cx="2517315" cy="1038770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88950AEC-C6D3-4BC2-9631-F88B22A338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921" r="-193"/>
          <a:stretch/>
        </p:blipFill>
        <p:spPr>
          <a:xfrm>
            <a:off x="8311599" y="2977016"/>
            <a:ext cx="3353068" cy="103877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87E98DF-A419-4946-B678-EC21D6D0274B}"/>
              </a:ext>
            </a:extLst>
          </p:cNvPr>
          <p:cNvGrpSpPr/>
          <p:nvPr/>
        </p:nvGrpSpPr>
        <p:grpSpPr>
          <a:xfrm>
            <a:off x="-421813" y="942979"/>
            <a:ext cx="5422849" cy="3048860"/>
            <a:chOff x="-1002838" y="1162054"/>
            <a:chExt cx="5422849" cy="3048860"/>
          </a:xfrm>
        </p:grpSpPr>
        <p:pic>
          <p:nvPicPr>
            <p:cNvPr id="29" name="Graphique 60">
              <a:extLst>
                <a:ext uri="{FF2B5EF4-FFF2-40B4-BE49-F238E27FC236}">
                  <a16:creationId xmlns:a16="http://schemas.microsoft.com/office/drawing/2014/main" id="{22BDDD7F-ECB6-42E7-9122-977E91DC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1002838" y="1162054"/>
              <a:ext cx="5422849" cy="3048860"/>
            </a:xfrm>
            <a:prstGeom prst="rect">
              <a:avLst/>
            </a:prstGeom>
            <a:effectLst/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4BF7629-05F1-4BE3-874F-892517740121}"/>
                </a:ext>
              </a:extLst>
            </p:cNvPr>
            <p:cNvSpPr txBox="1"/>
            <p:nvPr/>
          </p:nvSpPr>
          <p:spPr>
            <a:xfrm>
              <a:off x="2121677" y="3649953"/>
              <a:ext cx="1184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>
                      <a:lumMod val="95000"/>
                    </a:schemeClr>
                  </a:solidFill>
                </a:rPr>
                <a:t>Travel Agency</a:t>
              </a:r>
              <a:endParaRPr lang="fr-CA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157E44EA-0C71-4B27-8EB2-7CD06CA94986}"/>
              </a:ext>
            </a:extLst>
          </p:cNvPr>
          <p:cNvSpPr txBox="1"/>
          <p:nvPr/>
        </p:nvSpPr>
        <p:spPr>
          <a:xfrm>
            <a:off x="8016412" y="5741204"/>
            <a:ext cx="189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Scan,  </a:t>
            </a:r>
          </a:p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keep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touch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!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3423BE27-EDD8-4EED-85C9-898B6DA161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958855" flipV="1">
            <a:off x="8715997" y="4861601"/>
            <a:ext cx="1036399" cy="115882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9D3E728-30DB-4D17-B13E-FBE89495D9BC}"/>
              </a:ext>
            </a:extLst>
          </p:cNvPr>
          <p:cNvGrpSpPr/>
          <p:nvPr/>
        </p:nvGrpSpPr>
        <p:grpSpPr>
          <a:xfrm>
            <a:off x="7940778" y="5008465"/>
            <a:ext cx="741641" cy="741641"/>
            <a:chOff x="1622441" y="3884990"/>
            <a:chExt cx="2790825" cy="2790825"/>
          </a:xfrm>
          <a:solidFill>
            <a:schemeClr val="bg1"/>
          </a:solidFill>
        </p:grpSpPr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251A4DB5-1B0B-4FAD-8370-52EAFDCA0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C6D21784-BF9E-489B-8324-02445C3C3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C1CE4222-B3F7-4EE3-9732-09D1409D8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8D05CEA9-B395-4B77-A2C5-B62C7915A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272" y="4607171"/>
            <a:ext cx="1903110" cy="19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71">
            <a:extLst>
              <a:ext uri="{FF2B5EF4-FFF2-40B4-BE49-F238E27FC236}">
                <a16:creationId xmlns:a16="http://schemas.microsoft.com/office/drawing/2014/main" id="{5DB63B32-FEC5-4A57-B611-C0C0EF277FFD}"/>
              </a:ext>
            </a:extLst>
          </p:cNvPr>
          <p:cNvSpPr/>
          <p:nvPr/>
        </p:nvSpPr>
        <p:spPr>
          <a:xfrm rot="10800000">
            <a:off x="7308020" y="0"/>
            <a:ext cx="488398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460B8864-2B7B-487E-8032-53D434FBA251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A20091-0141-4F76-B5E2-E804CA1A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47" y="1740862"/>
            <a:ext cx="9586438" cy="4768319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BBC74A08-C1C0-44A3-BAD3-E7F7AB2B14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9386" y="3640782"/>
            <a:ext cx="506602" cy="716905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E8F42EAF-7500-4850-90CB-50FD3A402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473" y="3805644"/>
            <a:ext cx="416341" cy="44554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B9732E3B-5CA9-42AD-B600-0E56D4CFF250}"/>
              </a:ext>
            </a:extLst>
          </p:cNvPr>
          <p:cNvGrpSpPr/>
          <p:nvPr/>
        </p:nvGrpSpPr>
        <p:grpSpPr>
          <a:xfrm>
            <a:off x="9743822" y="3528729"/>
            <a:ext cx="2253766" cy="427061"/>
            <a:chOff x="9743822" y="3262029"/>
            <a:chExt cx="2253766" cy="427061"/>
          </a:xfrm>
        </p:grpSpPr>
        <p:cxnSp>
          <p:nvCxnSpPr>
            <p:cNvPr id="139" name="Connecteur droit avec flèche 138">
              <a:extLst>
                <a:ext uri="{FF2B5EF4-FFF2-40B4-BE49-F238E27FC236}">
                  <a16:creationId xmlns:a16="http://schemas.microsoft.com/office/drawing/2014/main" id="{165F32A4-C20E-4582-9650-761A4A741145}"/>
                </a:ext>
              </a:extLst>
            </p:cNvPr>
            <p:cNvCxnSpPr>
              <a:cxnSpLocks/>
              <a:stCxn id="184" idx="1"/>
            </p:cNvCxnSpPr>
            <p:nvPr/>
          </p:nvCxnSpPr>
          <p:spPr>
            <a:xfrm flipH="1">
              <a:off x="9743822" y="3446695"/>
              <a:ext cx="402582" cy="45720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1" name="Groupe 180">
              <a:extLst>
                <a:ext uri="{FF2B5EF4-FFF2-40B4-BE49-F238E27FC236}">
                  <a16:creationId xmlns:a16="http://schemas.microsoft.com/office/drawing/2014/main" id="{F3E775AB-F585-477A-B418-CA8AC92B96A9}"/>
                </a:ext>
              </a:extLst>
            </p:cNvPr>
            <p:cNvGrpSpPr/>
            <p:nvPr/>
          </p:nvGrpSpPr>
          <p:grpSpPr>
            <a:xfrm>
              <a:off x="10146404" y="3262029"/>
              <a:ext cx="1851184" cy="427061"/>
              <a:chOff x="10293010" y="3003117"/>
              <a:chExt cx="1851184" cy="427061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3FC46FF9-E438-4380-A56D-7EED194779F5}"/>
                  </a:ext>
                </a:extLst>
              </p:cNvPr>
              <p:cNvSpPr/>
              <p:nvPr/>
            </p:nvSpPr>
            <p:spPr>
              <a:xfrm>
                <a:off x="10318554" y="3006731"/>
                <a:ext cx="1825640" cy="3483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854608A5-F1FE-443B-834B-8BEA5493AD1E}"/>
                  </a:ext>
                </a:extLst>
              </p:cNvPr>
              <p:cNvSpPr/>
              <p:nvPr/>
            </p:nvSpPr>
            <p:spPr>
              <a:xfrm>
                <a:off x="10318554" y="3384459"/>
                <a:ext cx="1825640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sp>
            <p:nvSpPr>
              <p:cNvPr id="184" name="ZoneTexte 183">
                <a:extLst>
                  <a:ext uri="{FF2B5EF4-FFF2-40B4-BE49-F238E27FC236}">
                    <a16:creationId xmlns:a16="http://schemas.microsoft.com/office/drawing/2014/main" id="{038A6C15-9E36-4CF6-B675-47C98AE0BA6F}"/>
                  </a:ext>
                </a:extLst>
              </p:cNvPr>
              <p:cNvSpPr txBox="1"/>
              <p:nvPr/>
            </p:nvSpPr>
            <p:spPr>
              <a:xfrm>
                <a:off x="10293010" y="3003117"/>
                <a:ext cx="1851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TOKYO    </a:t>
                </a:r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sym typeface="Wingdings" panose="05000000000000000000" pitchFamily="2" charset="2"/>
                  </a:rPr>
                  <a:t></a:t>
                </a:r>
                <a:r>
                  <a:rPr lang="fr-CA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22h</a:t>
                </a:r>
              </a:p>
            </p:txBody>
          </p:sp>
          <p:cxnSp>
            <p:nvCxnSpPr>
              <p:cNvPr id="185" name="Connecteur droit 184">
                <a:extLst>
                  <a:ext uri="{FF2B5EF4-FFF2-40B4-BE49-F238E27FC236}">
                    <a16:creationId xmlns:a16="http://schemas.microsoft.com/office/drawing/2014/main" id="{98FB2DBF-F4F5-40A1-B719-A68BAA811A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2240" y="3355110"/>
                <a:ext cx="1831954" cy="0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0F0A8A8-D677-4EDD-894A-04550BFD99EC}"/>
              </a:ext>
            </a:extLst>
          </p:cNvPr>
          <p:cNvGrpSpPr/>
          <p:nvPr/>
        </p:nvGrpSpPr>
        <p:grpSpPr>
          <a:xfrm>
            <a:off x="7478514" y="4125023"/>
            <a:ext cx="2357914" cy="619531"/>
            <a:chOff x="7478514" y="3858323"/>
            <a:chExt cx="2357914" cy="619531"/>
          </a:xfrm>
        </p:grpSpPr>
        <p:cxnSp>
          <p:nvCxnSpPr>
            <p:cNvPr id="97" name="Connecteur droit avec flèche 96">
              <a:extLst>
                <a:ext uri="{FF2B5EF4-FFF2-40B4-BE49-F238E27FC236}">
                  <a16:creationId xmlns:a16="http://schemas.microsoft.com/office/drawing/2014/main" id="{51EECE8B-B191-4ABE-A4E2-E4D6BC24ADEE}"/>
                </a:ext>
              </a:extLst>
            </p:cNvPr>
            <p:cNvCxnSpPr>
              <a:cxnSpLocks/>
              <a:stCxn id="190" idx="1"/>
            </p:cNvCxnSpPr>
            <p:nvPr/>
          </p:nvCxnSpPr>
          <p:spPr>
            <a:xfrm flipH="1" flipV="1">
              <a:off x="7478514" y="3858323"/>
              <a:ext cx="762862" cy="377136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e 186">
              <a:extLst>
                <a:ext uri="{FF2B5EF4-FFF2-40B4-BE49-F238E27FC236}">
                  <a16:creationId xmlns:a16="http://schemas.microsoft.com/office/drawing/2014/main" id="{34F8F441-9AF2-4861-AA08-169F835D1482}"/>
                </a:ext>
              </a:extLst>
            </p:cNvPr>
            <p:cNvGrpSpPr/>
            <p:nvPr/>
          </p:nvGrpSpPr>
          <p:grpSpPr>
            <a:xfrm>
              <a:off x="8241376" y="4050793"/>
              <a:ext cx="1595052" cy="427061"/>
              <a:chOff x="10293010" y="3003117"/>
              <a:chExt cx="1595052" cy="427061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317758DC-5C31-4EA7-B4C2-E5C82A05E9E2}"/>
                  </a:ext>
                </a:extLst>
              </p:cNvPr>
              <p:cNvSpPr/>
              <p:nvPr/>
            </p:nvSpPr>
            <p:spPr>
              <a:xfrm>
                <a:off x="10318554" y="3006731"/>
                <a:ext cx="1569508" cy="3483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E230A4A3-E22C-4127-97B9-2D2D4D6C11AD}"/>
                  </a:ext>
                </a:extLst>
              </p:cNvPr>
              <p:cNvSpPr/>
              <p:nvPr/>
            </p:nvSpPr>
            <p:spPr>
              <a:xfrm>
                <a:off x="10318554" y="3384459"/>
                <a:ext cx="1569508" cy="457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sp>
            <p:nvSpPr>
              <p:cNvPr id="190" name="ZoneTexte 189">
                <a:extLst>
                  <a:ext uri="{FF2B5EF4-FFF2-40B4-BE49-F238E27FC236}">
                    <a16:creationId xmlns:a16="http://schemas.microsoft.com/office/drawing/2014/main" id="{050F0B59-26A9-452F-84E9-431FA2826DF9}"/>
                  </a:ext>
                </a:extLst>
              </p:cNvPr>
              <p:cNvSpPr txBox="1"/>
              <p:nvPr/>
            </p:nvSpPr>
            <p:spPr>
              <a:xfrm>
                <a:off x="10293010" y="3003117"/>
                <a:ext cx="1595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DUBAI   </a:t>
                </a:r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sym typeface="Wingdings" panose="05000000000000000000" pitchFamily="2" charset="2"/>
                  </a:rPr>
                  <a:t></a:t>
                </a:r>
                <a:r>
                  <a:rPr lang="fr-CA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7h</a:t>
                </a:r>
              </a:p>
            </p:txBody>
          </p:sp>
          <p:cxnSp>
            <p:nvCxnSpPr>
              <p:cNvPr id="191" name="Connecteur droit 190">
                <a:extLst>
                  <a:ext uri="{FF2B5EF4-FFF2-40B4-BE49-F238E27FC236}">
                    <a16:creationId xmlns:a16="http://schemas.microsoft.com/office/drawing/2014/main" id="{E813D0EC-AEEF-4CD0-BA6D-635C43D12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2240" y="3355110"/>
                <a:ext cx="1575822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7A5EA1D-EE00-48A8-858B-4116D1BBFA90}"/>
              </a:ext>
            </a:extLst>
          </p:cNvPr>
          <p:cNvGrpSpPr/>
          <p:nvPr/>
        </p:nvGrpSpPr>
        <p:grpSpPr>
          <a:xfrm>
            <a:off x="5178125" y="2100238"/>
            <a:ext cx="2792543" cy="1501925"/>
            <a:chOff x="5178125" y="1833538"/>
            <a:chExt cx="2792543" cy="150192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16F7DC2-12FF-48E6-A082-EB044029CABC}"/>
                </a:ext>
              </a:extLst>
            </p:cNvPr>
            <p:cNvGrpSpPr/>
            <p:nvPr/>
          </p:nvGrpSpPr>
          <p:grpSpPr>
            <a:xfrm>
              <a:off x="6331992" y="2451690"/>
              <a:ext cx="1638676" cy="883773"/>
              <a:chOff x="6331992" y="2451690"/>
              <a:chExt cx="1638676" cy="883773"/>
            </a:xfrm>
          </p:grpSpPr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0D4DCE41-4B04-4DAF-AAA0-DE8FCAA1A97B}"/>
                  </a:ext>
                </a:extLst>
              </p:cNvPr>
              <p:cNvCxnSpPr>
                <a:cxnSpLocks/>
                <a:stCxn id="197" idx="2"/>
              </p:cNvCxnSpPr>
              <p:nvPr/>
            </p:nvCxnSpPr>
            <p:spPr>
              <a:xfrm flipH="1">
                <a:off x="6331992" y="2878751"/>
                <a:ext cx="859818" cy="456712"/>
              </a:xfrm>
              <a:prstGeom prst="straightConnector1">
                <a:avLst/>
              </a:prstGeom>
              <a:ln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e 194">
                <a:extLst>
                  <a:ext uri="{FF2B5EF4-FFF2-40B4-BE49-F238E27FC236}">
                    <a16:creationId xmlns:a16="http://schemas.microsoft.com/office/drawing/2014/main" id="{ABCF5A53-F0A2-4CBB-821B-1BB11F2D1CA1}"/>
                  </a:ext>
                </a:extLst>
              </p:cNvPr>
              <p:cNvGrpSpPr/>
              <p:nvPr/>
            </p:nvGrpSpPr>
            <p:grpSpPr>
              <a:xfrm>
                <a:off x="6387600" y="2451690"/>
                <a:ext cx="1583068" cy="427061"/>
                <a:chOff x="10293010" y="3003117"/>
                <a:chExt cx="1595052" cy="427061"/>
              </a:xfrm>
              <a:effectLst>
                <a:outerShdw blurRad="215900" dist="190500" dir="2700000" algn="ctr" rotWithShape="0">
                  <a:srgbClr val="000000">
                    <a:alpha val="43137"/>
                  </a:srgbClr>
                </a:outerShdw>
              </a:effectLst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851D11D7-1303-4AE6-B1B1-52949219A9B2}"/>
                    </a:ext>
                  </a:extLst>
                </p:cNvPr>
                <p:cNvSpPr/>
                <p:nvPr/>
              </p:nvSpPr>
              <p:spPr>
                <a:xfrm>
                  <a:off x="10318554" y="3006731"/>
                  <a:ext cx="1569508" cy="34837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13B1E72F-4C4A-45A6-81ED-7BD098D622B9}"/>
                    </a:ext>
                  </a:extLst>
                </p:cNvPr>
                <p:cNvSpPr/>
                <p:nvPr/>
              </p:nvSpPr>
              <p:spPr>
                <a:xfrm>
                  <a:off x="10318554" y="3384459"/>
                  <a:ext cx="1569508" cy="4571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98" name="ZoneTexte 197">
                  <a:extLst>
                    <a:ext uri="{FF2B5EF4-FFF2-40B4-BE49-F238E27FC236}">
                      <a16:creationId xmlns:a16="http://schemas.microsoft.com/office/drawing/2014/main" id="{8AE739A9-A53D-47F1-B228-06524FFC7881}"/>
                    </a:ext>
                  </a:extLst>
                </p:cNvPr>
                <p:cNvSpPr txBox="1"/>
                <p:nvPr/>
              </p:nvSpPr>
              <p:spPr>
                <a:xfrm>
                  <a:off x="10293010" y="3003117"/>
                  <a:ext cx="15950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dirty="0">
                      <a:solidFill>
                        <a:srgbClr val="0070C0"/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</a:rPr>
                    <a:t>ROMA   </a:t>
                  </a:r>
                  <a:r>
                    <a:rPr lang="fr-CA" dirty="0">
                      <a:solidFill>
                        <a:srgbClr val="0070C0"/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  <a:sym typeface="Wingdings" panose="05000000000000000000" pitchFamily="2" charset="2"/>
                    </a:rPr>
                    <a:t></a:t>
                  </a:r>
                  <a:r>
                    <a:rPr lang="fr-CA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 3h</a:t>
                  </a:r>
                </a:p>
              </p:txBody>
            </p:sp>
            <p:cxnSp>
              <p:nvCxnSpPr>
                <p:cNvPr id="199" name="Connecteur droit 198">
                  <a:extLst>
                    <a:ext uri="{FF2B5EF4-FFF2-40B4-BE49-F238E27FC236}">
                      <a16:creationId xmlns:a16="http://schemas.microsoft.com/office/drawing/2014/main" id="{EC5BF25E-5DB2-4C8A-97AC-42E857748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12240" y="3355110"/>
                  <a:ext cx="1575822" cy="0"/>
                </a:xfrm>
                <a:prstGeom prst="line">
                  <a:avLst/>
                </a:prstGeom>
                <a:ln w="3175">
                  <a:solidFill>
                    <a:srgbClr val="FFFF0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E220C3C-C718-4426-862D-6948D11AE631}"/>
                </a:ext>
              </a:extLst>
            </p:cNvPr>
            <p:cNvGrpSpPr/>
            <p:nvPr/>
          </p:nvGrpSpPr>
          <p:grpSpPr>
            <a:xfrm>
              <a:off x="5178125" y="1833538"/>
              <a:ext cx="1784510" cy="1128728"/>
              <a:chOff x="5178125" y="1833538"/>
              <a:chExt cx="1784510" cy="1128728"/>
            </a:xfrm>
          </p:grpSpPr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C335CA3C-CDA1-44C3-B62E-8C52FE95DFDB}"/>
                  </a:ext>
                </a:extLst>
              </p:cNvPr>
              <p:cNvCxnSpPr>
                <a:cxnSpLocks/>
                <a:stCxn id="202" idx="0"/>
              </p:cNvCxnSpPr>
              <p:nvPr/>
            </p:nvCxnSpPr>
            <p:spPr>
              <a:xfrm flipH="1">
                <a:off x="5946705" y="2214880"/>
                <a:ext cx="137962" cy="747386"/>
              </a:xfrm>
              <a:prstGeom prst="straightConnector1">
                <a:avLst/>
              </a:prstGeom>
              <a:ln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0" name="Groupe 199">
                <a:extLst>
                  <a:ext uri="{FF2B5EF4-FFF2-40B4-BE49-F238E27FC236}">
                    <a16:creationId xmlns:a16="http://schemas.microsoft.com/office/drawing/2014/main" id="{26A0C4D6-4D67-42E1-A2D5-58619768153B}"/>
                  </a:ext>
                </a:extLst>
              </p:cNvPr>
              <p:cNvGrpSpPr/>
              <p:nvPr/>
            </p:nvGrpSpPr>
            <p:grpSpPr>
              <a:xfrm>
                <a:off x="5178125" y="1833538"/>
                <a:ext cx="1784510" cy="427061"/>
                <a:chOff x="10293012" y="3003117"/>
                <a:chExt cx="1595052" cy="427061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153917A9-1DFA-4F3B-B854-1810B34EAB63}"/>
                    </a:ext>
                  </a:extLst>
                </p:cNvPr>
                <p:cNvSpPr/>
                <p:nvPr/>
              </p:nvSpPr>
              <p:spPr>
                <a:xfrm>
                  <a:off x="10318554" y="3006731"/>
                  <a:ext cx="1569508" cy="34837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4E18C172-D5FC-409D-BA74-E216FB7BE3E5}"/>
                    </a:ext>
                  </a:extLst>
                </p:cNvPr>
                <p:cNvSpPr/>
                <p:nvPr/>
              </p:nvSpPr>
              <p:spPr>
                <a:xfrm>
                  <a:off x="10318554" y="3384459"/>
                  <a:ext cx="1569508" cy="4571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03" name="ZoneTexte 202">
                  <a:extLst>
                    <a:ext uri="{FF2B5EF4-FFF2-40B4-BE49-F238E27FC236}">
                      <a16:creationId xmlns:a16="http://schemas.microsoft.com/office/drawing/2014/main" id="{8FDB9D3A-6F27-4111-AB11-8103C83C4B5B}"/>
                    </a:ext>
                  </a:extLst>
                </p:cNvPr>
                <p:cNvSpPr txBox="1"/>
                <p:nvPr/>
              </p:nvSpPr>
              <p:spPr>
                <a:xfrm>
                  <a:off x="10293012" y="3003117"/>
                  <a:ext cx="15950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dirty="0">
                      <a:solidFill>
                        <a:srgbClr val="0070C0"/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</a:rPr>
                    <a:t>LONDON   </a:t>
                  </a:r>
                  <a:r>
                    <a:rPr lang="fr-CA" dirty="0">
                      <a:solidFill>
                        <a:srgbClr val="0070C0"/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  <a:sym typeface="Wingdings" panose="05000000000000000000" pitchFamily="2" charset="2"/>
                    </a:rPr>
                    <a:t></a:t>
                  </a:r>
                  <a:r>
                    <a:rPr lang="fr-CA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 3h</a:t>
                  </a:r>
                </a:p>
              </p:txBody>
            </p:sp>
            <p:cxnSp>
              <p:nvCxnSpPr>
                <p:cNvPr id="204" name="Connecteur droit 203">
                  <a:extLst>
                    <a:ext uri="{FF2B5EF4-FFF2-40B4-BE49-F238E27FC236}">
                      <a16:creationId xmlns:a16="http://schemas.microsoft.com/office/drawing/2014/main" id="{F45C66B2-CFB9-4FA7-8BD4-95F0399B5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12240" y="3355110"/>
                  <a:ext cx="1575822" cy="0"/>
                </a:xfrm>
                <a:prstGeom prst="line">
                  <a:avLst/>
                </a:prstGeom>
                <a:ln w="3175">
                  <a:solidFill>
                    <a:srgbClr val="00B0F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9DB839B5-7ED2-434C-A550-AD34CB277A26}"/>
              </a:ext>
            </a:extLst>
          </p:cNvPr>
          <p:cNvGrpSpPr/>
          <p:nvPr/>
        </p:nvGrpSpPr>
        <p:grpSpPr>
          <a:xfrm>
            <a:off x="3926660" y="2676289"/>
            <a:ext cx="1941249" cy="1019411"/>
            <a:chOff x="3926660" y="2409589"/>
            <a:chExt cx="1941249" cy="1019411"/>
          </a:xfrm>
        </p:grpSpPr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6BA9EA8F-88CA-4C56-855D-A6B2F90F184E}"/>
                </a:ext>
              </a:extLst>
            </p:cNvPr>
            <p:cNvCxnSpPr>
              <a:cxnSpLocks/>
              <a:stCxn id="207" idx="2"/>
            </p:cNvCxnSpPr>
            <p:nvPr/>
          </p:nvCxnSpPr>
          <p:spPr>
            <a:xfrm>
              <a:off x="4818685" y="2836650"/>
              <a:ext cx="1049224" cy="592350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e 204">
              <a:extLst>
                <a:ext uri="{FF2B5EF4-FFF2-40B4-BE49-F238E27FC236}">
                  <a16:creationId xmlns:a16="http://schemas.microsoft.com/office/drawing/2014/main" id="{EAF2B5D1-58F4-4373-8464-5E4E4E4D15CE}"/>
                </a:ext>
              </a:extLst>
            </p:cNvPr>
            <p:cNvGrpSpPr/>
            <p:nvPr/>
          </p:nvGrpSpPr>
          <p:grpSpPr>
            <a:xfrm>
              <a:off x="3926660" y="2409589"/>
              <a:ext cx="1755932" cy="427061"/>
              <a:chOff x="10293011" y="3003117"/>
              <a:chExt cx="1595052" cy="427061"/>
            </a:xfrm>
            <a:effectLst>
              <a:outerShdw blurRad="215900" dist="190500" dir="2700000" algn="ctr" rotWithShape="0">
                <a:srgbClr val="000000">
                  <a:alpha val="43137"/>
                </a:srgbClr>
              </a:outerShdw>
            </a:effectLst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17C228B-9A31-43F8-9A96-06B90DA632B1}"/>
                  </a:ext>
                </a:extLst>
              </p:cNvPr>
              <p:cNvSpPr/>
              <p:nvPr/>
            </p:nvSpPr>
            <p:spPr>
              <a:xfrm>
                <a:off x="10318554" y="3006731"/>
                <a:ext cx="1569508" cy="3483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A87AA912-88F6-4F6D-9DC5-5D93D3D7DE02}"/>
                  </a:ext>
                </a:extLst>
              </p:cNvPr>
              <p:cNvSpPr/>
              <p:nvPr/>
            </p:nvSpPr>
            <p:spPr>
              <a:xfrm>
                <a:off x="10318554" y="3384459"/>
                <a:ext cx="1569508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sp>
            <p:nvSpPr>
              <p:cNvPr id="208" name="ZoneTexte 207">
                <a:extLst>
                  <a:ext uri="{FF2B5EF4-FFF2-40B4-BE49-F238E27FC236}">
                    <a16:creationId xmlns:a16="http://schemas.microsoft.com/office/drawing/2014/main" id="{E97B003B-FF0B-4BA0-8A9F-5DD42126DE45}"/>
                  </a:ext>
                </a:extLst>
              </p:cNvPr>
              <p:cNvSpPr txBox="1"/>
              <p:nvPr/>
            </p:nvSpPr>
            <p:spPr>
              <a:xfrm>
                <a:off x="10293011" y="3003117"/>
                <a:ext cx="1595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MADRID   </a:t>
                </a:r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sym typeface="Wingdings" panose="05000000000000000000" pitchFamily="2" charset="2"/>
                  </a:rPr>
                  <a:t></a:t>
                </a:r>
                <a:r>
                  <a:rPr lang="fr-CA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1h</a:t>
                </a:r>
              </a:p>
            </p:txBody>
          </p:sp>
          <p:cxnSp>
            <p:nvCxnSpPr>
              <p:cNvPr id="209" name="Connecteur droit 208">
                <a:extLst>
                  <a:ext uri="{FF2B5EF4-FFF2-40B4-BE49-F238E27FC236}">
                    <a16:creationId xmlns:a16="http://schemas.microsoft.com/office/drawing/2014/main" id="{F7DCFFED-9CEF-4F3D-B6C6-3FE80E39E7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2240" y="3355110"/>
                <a:ext cx="1575822" cy="0"/>
              </a:xfrm>
              <a:prstGeom prst="line">
                <a:avLst/>
              </a:prstGeom>
              <a:ln w="3175"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4FFAB8C-3531-498F-B7B5-3E88EE2997B2}"/>
              </a:ext>
            </a:extLst>
          </p:cNvPr>
          <p:cNvGrpSpPr/>
          <p:nvPr/>
        </p:nvGrpSpPr>
        <p:grpSpPr>
          <a:xfrm>
            <a:off x="8998440" y="2873297"/>
            <a:ext cx="1912339" cy="1038196"/>
            <a:chOff x="8998440" y="2606597"/>
            <a:chExt cx="1912339" cy="1038196"/>
          </a:xfrm>
        </p:grpSpPr>
        <p:cxnSp>
          <p:nvCxnSpPr>
            <p:cNvPr id="137" name="Connecteur droit avec flèche 136">
              <a:extLst>
                <a:ext uri="{FF2B5EF4-FFF2-40B4-BE49-F238E27FC236}">
                  <a16:creationId xmlns:a16="http://schemas.microsoft.com/office/drawing/2014/main" id="{B0FC26E2-CE0B-4931-8F25-82D0278E1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6518" y="3053314"/>
              <a:ext cx="169129" cy="591479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e 172">
              <a:extLst>
                <a:ext uri="{FF2B5EF4-FFF2-40B4-BE49-F238E27FC236}">
                  <a16:creationId xmlns:a16="http://schemas.microsoft.com/office/drawing/2014/main" id="{8A7D4192-8CA6-4BEB-8282-4F9824E839C0}"/>
                </a:ext>
              </a:extLst>
            </p:cNvPr>
            <p:cNvGrpSpPr/>
            <p:nvPr/>
          </p:nvGrpSpPr>
          <p:grpSpPr>
            <a:xfrm>
              <a:off x="8998440" y="2606597"/>
              <a:ext cx="1912339" cy="427061"/>
              <a:chOff x="10293009" y="3003117"/>
              <a:chExt cx="1912339" cy="427061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31C32B8-F892-4E96-98A0-12ACD9DDA0CC}"/>
                  </a:ext>
                </a:extLst>
              </p:cNvPr>
              <p:cNvSpPr/>
              <p:nvPr/>
            </p:nvSpPr>
            <p:spPr>
              <a:xfrm>
                <a:off x="10318554" y="3006731"/>
                <a:ext cx="1825640" cy="3483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1D911F4A-AA9C-4AA1-8141-BB9825B16216}"/>
                  </a:ext>
                </a:extLst>
              </p:cNvPr>
              <p:cNvSpPr/>
              <p:nvPr/>
            </p:nvSpPr>
            <p:spPr>
              <a:xfrm>
                <a:off x="10318554" y="3384459"/>
                <a:ext cx="182564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sp>
            <p:nvSpPr>
              <p:cNvPr id="170" name="ZoneTexte 169">
                <a:extLst>
                  <a:ext uri="{FF2B5EF4-FFF2-40B4-BE49-F238E27FC236}">
                    <a16:creationId xmlns:a16="http://schemas.microsoft.com/office/drawing/2014/main" id="{D2D7D68A-5864-4CFE-89CF-D5250D8A4B4A}"/>
                  </a:ext>
                </a:extLst>
              </p:cNvPr>
              <p:cNvSpPr txBox="1"/>
              <p:nvPr/>
            </p:nvSpPr>
            <p:spPr>
              <a:xfrm>
                <a:off x="10293009" y="3003117"/>
                <a:ext cx="1912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BEIJING 	 </a:t>
                </a:r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sym typeface="Wingdings" panose="05000000000000000000" pitchFamily="2" charset="2"/>
                  </a:rPr>
                  <a:t></a:t>
                </a:r>
                <a:r>
                  <a:rPr lang="fr-CA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13h</a:t>
                </a:r>
                <a:r>
                  <a:rPr lang="fr-CA" dirty="0">
                    <a:solidFill>
                      <a:srgbClr val="C0000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*</a:t>
                </a:r>
              </a:p>
            </p:txBody>
          </p:sp>
          <p:cxnSp>
            <p:nvCxnSpPr>
              <p:cNvPr id="172" name="Connecteur droit 171">
                <a:extLst>
                  <a:ext uri="{FF2B5EF4-FFF2-40B4-BE49-F238E27FC236}">
                    <a16:creationId xmlns:a16="http://schemas.microsoft.com/office/drawing/2014/main" id="{8BBD2108-6AAE-47B0-82A7-0EE3DD75E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2240" y="3355110"/>
                <a:ext cx="1831954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F3444D5-B731-4E06-AC32-FD9A08DFC3A8}"/>
              </a:ext>
            </a:extLst>
          </p:cNvPr>
          <p:cNvGrpSpPr/>
          <p:nvPr/>
        </p:nvGrpSpPr>
        <p:grpSpPr>
          <a:xfrm>
            <a:off x="963131" y="2377650"/>
            <a:ext cx="3016091" cy="1318050"/>
            <a:chOff x="963131" y="2110950"/>
            <a:chExt cx="3016091" cy="1318050"/>
          </a:xfrm>
        </p:grpSpPr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BDB1D096-1D2D-4E37-81A6-7A2C0B53621A}"/>
                </a:ext>
              </a:extLst>
            </p:cNvPr>
            <p:cNvCxnSpPr>
              <a:cxnSpLocks/>
              <a:stCxn id="213" idx="3"/>
            </p:cNvCxnSpPr>
            <p:nvPr/>
          </p:nvCxnSpPr>
          <p:spPr>
            <a:xfrm>
              <a:off x="2971358" y="2295616"/>
              <a:ext cx="1007864" cy="1133384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9" name="Groupe 238">
              <a:extLst>
                <a:ext uri="{FF2B5EF4-FFF2-40B4-BE49-F238E27FC236}">
                  <a16:creationId xmlns:a16="http://schemas.microsoft.com/office/drawing/2014/main" id="{CBBA51EB-60D6-45FD-9850-75FDA2D96CF5}"/>
                </a:ext>
              </a:extLst>
            </p:cNvPr>
            <p:cNvGrpSpPr/>
            <p:nvPr/>
          </p:nvGrpSpPr>
          <p:grpSpPr>
            <a:xfrm>
              <a:off x="963131" y="2110950"/>
              <a:ext cx="2008227" cy="427061"/>
              <a:chOff x="931838" y="2101116"/>
              <a:chExt cx="2008227" cy="427061"/>
            </a:xfrm>
            <a:effectLst>
              <a:outerShdw blurRad="596900" dist="190500" dir="12600000" algn="tr" rotWithShape="0">
                <a:prstClr val="black">
                  <a:alpha val="30000"/>
                </a:prstClr>
              </a:outerShdw>
            </a:effectLst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D11BA4B7-485D-4216-A1F0-80ED45BA9447}"/>
                  </a:ext>
                </a:extLst>
              </p:cNvPr>
              <p:cNvSpPr/>
              <p:nvPr/>
            </p:nvSpPr>
            <p:spPr>
              <a:xfrm>
                <a:off x="963999" y="2104730"/>
                <a:ext cx="1976066" cy="3483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394DAB24-74B2-4C95-8FF7-B0C5F7150F11}"/>
                  </a:ext>
                </a:extLst>
              </p:cNvPr>
              <p:cNvSpPr/>
              <p:nvPr/>
            </p:nvSpPr>
            <p:spPr>
              <a:xfrm>
                <a:off x="963999" y="2482458"/>
                <a:ext cx="1976066" cy="4571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sp>
            <p:nvSpPr>
              <p:cNvPr id="213" name="ZoneTexte 212">
                <a:extLst>
                  <a:ext uri="{FF2B5EF4-FFF2-40B4-BE49-F238E27FC236}">
                    <a16:creationId xmlns:a16="http://schemas.microsoft.com/office/drawing/2014/main" id="{A3652306-1704-4162-9176-9AE8D6D2A67F}"/>
                  </a:ext>
                </a:extLst>
              </p:cNvPr>
              <p:cNvSpPr txBox="1"/>
              <p:nvPr/>
            </p:nvSpPr>
            <p:spPr>
              <a:xfrm>
                <a:off x="931838" y="2101116"/>
                <a:ext cx="2008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NEW YORK   </a:t>
                </a:r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sym typeface="Wingdings" panose="05000000000000000000" pitchFamily="2" charset="2"/>
                  </a:rPr>
                  <a:t></a:t>
                </a:r>
                <a:r>
                  <a:rPr lang="fr-CA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7h</a:t>
                </a:r>
              </a:p>
            </p:txBody>
          </p:sp>
          <p:cxnSp>
            <p:nvCxnSpPr>
              <p:cNvPr id="214" name="Connecteur droit 213">
                <a:extLst>
                  <a:ext uri="{FF2B5EF4-FFF2-40B4-BE49-F238E27FC236}">
                    <a16:creationId xmlns:a16="http://schemas.microsoft.com/office/drawing/2014/main" id="{6E406C58-7D13-40AA-BC90-E75373A8F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049" y="2453109"/>
                <a:ext cx="1984016" cy="0"/>
              </a:xfrm>
              <a:prstGeom prst="line">
                <a:avLst/>
              </a:prstGeom>
              <a:ln w="3175">
                <a:solidFill>
                  <a:srgbClr val="C000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2E21F2E-580E-49EF-9C00-FD778C170DFF}"/>
              </a:ext>
            </a:extLst>
          </p:cNvPr>
          <p:cNvGrpSpPr/>
          <p:nvPr/>
        </p:nvGrpSpPr>
        <p:grpSpPr>
          <a:xfrm>
            <a:off x="1534593" y="5457826"/>
            <a:ext cx="3209877" cy="622840"/>
            <a:chOff x="1534593" y="5191126"/>
            <a:chExt cx="3209877" cy="622840"/>
          </a:xfrm>
        </p:grpSpPr>
        <p:cxnSp>
          <p:nvCxnSpPr>
            <p:cNvPr id="116" name="Connecteur droit avec flèche 115">
              <a:extLst>
                <a:ext uri="{FF2B5EF4-FFF2-40B4-BE49-F238E27FC236}">
                  <a16:creationId xmlns:a16="http://schemas.microsoft.com/office/drawing/2014/main" id="{85E1EED1-8012-4E8D-A575-5C2ED741D091}"/>
                </a:ext>
              </a:extLst>
            </p:cNvPr>
            <p:cNvCxnSpPr>
              <a:cxnSpLocks/>
              <a:stCxn id="224" idx="3"/>
            </p:cNvCxnSpPr>
            <p:nvPr/>
          </p:nvCxnSpPr>
          <p:spPr>
            <a:xfrm flipV="1">
              <a:off x="3770937" y="5191126"/>
              <a:ext cx="973533" cy="377378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e 220">
              <a:extLst>
                <a:ext uri="{FF2B5EF4-FFF2-40B4-BE49-F238E27FC236}">
                  <a16:creationId xmlns:a16="http://schemas.microsoft.com/office/drawing/2014/main" id="{86BC1344-0372-430E-86B0-CDCB5D8D59BA}"/>
                </a:ext>
              </a:extLst>
            </p:cNvPr>
            <p:cNvGrpSpPr/>
            <p:nvPr/>
          </p:nvGrpSpPr>
          <p:grpSpPr>
            <a:xfrm>
              <a:off x="1534593" y="5383838"/>
              <a:ext cx="2236344" cy="430128"/>
              <a:chOff x="10293010" y="3003117"/>
              <a:chExt cx="1595052" cy="430128"/>
            </a:xfrm>
            <a:effectLst>
              <a:outerShdw blurRad="520700" dist="419100" dir="7200000" algn="tl" rotWithShape="0">
                <a:prstClr val="black">
                  <a:alpha val="23000"/>
                </a:prstClr>
              </a:outerShdw>
            </a:effectLst>
          </p:grpSpPr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13B4D188-4AEF-4BA2-82D8-ED2802B0535F}"/>
                  </a:ext>
                </a:extLst>
              </p:cNvPr>
              <p:cNvSpPr/>
              <p:nvPr/>
            </p:nvSpPr>
            <p:spPr>
              <a:xfrm>
                <a:off x="10318554" y="3006731"/>
                <a:ext cx="1569508" cy="3483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C24AEF55-A48F-4D12-9DF7-FE62D5EE6F0E}"/>
                  </a:ext>
                </a:extLst>
              </p:cNvPr>
              <p:cNvSpPr/>
              <p:nvPr/>
            </p:nvSpPr>
            <p:spPr>
              <a:xfrm>
                <a:off x="10318554" y="3384459"/>
                <a:ext cx="1569508" cy="48786"/>
              </a:xfrm>
              <a:prstGeom prst="rect">
                <a:avLst/>
              </a:prstGeom>
              <a:solidFill>
                <a:srgbClr val="1BA5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sp>
            <p:nvSpPr>
              <p:cNvPr id="224" name="ZoneTexte 223">
                <a:extLst>
                  <a:ext uri="{FF2B5EF4-FFF2-40B4-BE49-F238E27FC236}">
                    <a16:creationId xmlns:a16="http://schemas.microsoft.com/office/drawing/2014/main" id="{DCACC719-8743-4460-B4E1-E3C707BC58E7}"/>
                  </a:ext>
                </a:extLst>
              </p:cNvPr>
              <p:cNvSpPr txBox="1"/>
              <p:nvPr/>
            </p:nvSpPr>
            <p:spPr>
              <a:xfrm>
                <a:off x="10293010" y="3003117"/>
                <a:ext cx="1595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SAO PAOLO  </a:t>
                </a:r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sym typeface="Wingdings" panose="05000000000000000000" pitchFamily="2" charset="2"/>
                  </a:rPr>
                  <a:t></a:t>
                </a:r>
                <a:r>
                  <a:rPr lang="fr-CA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10h</a:t>
                </a:r>
              </a:p>
            </p:txBody>
          </p:sp>
          <p:cxnSp>
            <p:nvCxnSpPr>
              <p:cNvPr id="225" name="Connecteur droit 224">
                <a:extLst>
                  <a:ext uri="{FF2B5EF4-FFF2-40B4-BE49-F238E27FC236}">
                    <a16:creationId xmlns:a16="http://schemas.microsoft.com/office/drawing/2014/main" id="{F3E6A80C-B2C9-42B7-B0D4-F427A97EA7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2240" y="3355110"/>
                <a:ext cx="1575822" cy="0"/>
              </a:xfrm>
              <a:prstGeom prst="line">
                <a:avLst/>
              </a:prstGeom>
              <a:ln w="3175">
                <a:solidFill>
                  <a:srgbClr val="1BA549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EA516E1-7412-48C1-821C-A82523FE98EE}"/>
              </a:ext>
            </a:extLst>
          </p:cNvPr>
          <p:cNvGrpSpPr/>
          <p:nvPr/>
        </p:nvGrpSpPr>
        <p:grpSpPr>
          <a:xfrm>
            <a:off x="5343297" y="4655186"/>
            <a:ext cx="1647505" cy="760325"/>
            <a:chOff x="5343297" y="4388486"/>
            <a:chExt cx="1647505" cy="760325"/>
          </a:xfrm>
        </p:grpSpPr>
        <p:cxnSp>
          <p:nvCxnSpPr>
            <p:cNvPr id="101" name="Connecteur droit avec flèche 100">
              <a:extLst>
                <a:ext uri="{FF2B5EF4-FFF2-40B4-BE49-F238E27FC236}">
                  <a16:creationId xmlns:a16="http://schemas.microsoft.com/office/drawing/2014/main" id="{90A697E0-3372-4F8A-AA5E-661D7050F544}"/>
                </a:ext>
              </a:extLst>
            </p:cNvPr>
            <p:cNvCxnSpPr>
              <a:cxnSpLocks/>
              <a:stCxn id="229" idx="0"/>
            </p:cNvCxnSpPr>
            <p:nvPr/>
          </p:nvCxnSpPr>
          <p:spPr>
            <a:xfrm flipH="1" flipV="1">
              <a:off x="5995988" y="4388486"/>
              <a:ext cx="171062" cy="333264"/>
            </a:xfrm>
            <a:prstGeom prst="straightConnector1">
              <a:avLst/>
            </a:prstGeom>
            <a:ln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6" name="Groupe 225">
              <a:extLst>
                <a:ext uri="{FF2B5EF4-FFF2-40B4-BE49-F238E27FC236}">
                  <a16:creationId xmlns:a16="http://schemas.microsoft.com/office/drawing/2014/main" id="{F214B781-D8C5-467C-B440-CAFCD855D8C4}"/>
                </a:ext>
              </a:extLst>
            </p:cNvPr>
            <p:cNvGrpSpPr/>
            <p:nvPr/>
          </p:nvGrpSpPr>
          <p:grpSpPr>
            <a:xfrm>
              <a:off x="5343297" y="4721750"/>
              <a:ext cx="1647505" cy="427061"/>
              <a:chOff x="10293010" y="3003117"/>
              <a:chExt cx="1595052" cy="427061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782A546A-A979-4B2D-929A-B2A6596A8E85}"/>
                  </a:ext>
                </a:extLst>
              </p:cNvPr>
              <p:cNvSpPr/>
              <p:nvPr/>
            </p:nvSpPr>
            <p:spPr>
              <a:xfrm>
                <a:off x="10318554" y="3006731"/>
                <a:ext cx="1569508" cy="3483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C5CD098-B552-439B-AE7C-952C983FC926}"/>
                  </a:ext>
                </a:extLst>
              </p:cNvPr>
              <p:cNvSpPr/>
              <p:nvPr/>
            </p:nvSpPr>
            <p:spPr>
              <a:xfrm>
                <a:off x="10318554" y="3384459"/>
                <a:ext cx="1569508" cy="4571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sp>
            <p:nvSpPr>
              <p:cNvPr id="229" name="ZoneTexte 228">
                <a:extLst>
                  <a:ext uri="{FF2B5EF4-FFF2-40B4-BE49-F238E27FC236}">
                    <a16:creationId xmlns:a16="http://schemas.microsoft.com/office/drawing/2014/main" id="{600445D1-6028-4E67-BDF0-869800794CB7}"/>
                  </a:ext>
                </a:extLst>
              </p:cNvPr>
              <p:cNvSpPr txBox="1"/>
              <p:nvPr/>
            </p:nvSpPr>
            <p:spPr>
              <a:xfrm>
                <a:off x="10293010" y="3003117"/>
                <a:ext cx="1595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ACCRA   </a:t>
                </a:r>
                <a:r>
                  <a:rPr lang="fr-CA" dirty="0">
                    <a:solidFill>
                      <a:srgbClr val="0070C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sym typeface="Wingdings" panose="05000000000000000000" pitchFamily="2" charset="2"/>
                  </a:rPr>
                  <a:t></a:t>
                </a:r>
                <a:r>
                  <a:rPr lang="fr-CA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4h</a:t>
                </a:r>
              </a:p>
            </p:txBody>
          </p:sp>
          <p:cxnSp>
            <p:nvCxnSpPr>
              <p:cNvPr id="230" name="Connecteur droit 229">
                <a:extLst>
                  <a:ext uri="{FF2B5EF4-FFF2-40B4-BE49-F238E27FC236}">
                    <a16:creationId xmlns:a16="http://schemas.microsoft.com/office/drawing/2014/main" id="{D7603880-981E-4570-9906-A6D5A0B24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2240" y="3355110"/>
                <a:ext cx="1575822" cy="0"/>
              </a:xfrm>
              <a:prstGeom prst="line">
                <a:avLst/>
              </a:prstGeom>
              <a:ln w="31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275" name="ZoneTexte 274">
            <a:extLst>
              <a:ext uri="{FF2B5EF4-FFF2-40B4-BE49-F238E27FC236}">
                <a16:creationId xmlns:a16="http://schemas.microsoft.com/office/drawing/2014/main" id="{1EC9DFE1-291F-4BAB-BB3A-97EB5B746B0A}"/>
              </a:ext>
            </a:extLst>
          </p:cNvPr>
          <p:cNvSpPr txBox="1"/>
          <p:nvPr/>
        </p:nvSpPr>
        <p:spPr>
          <a:xfrm>
            <a:off x="7474510" y="5394149"/>
            <a:ext cx="4021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A </a:t>
            </a:r>
            <a:r>
              <a:rPr lang="fr-CA" sz="36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privileged</a:t>
            </a:r>
            <a:r>
              <a:rPr lang="fr-CA" sz="36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 intersection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107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108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117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118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ZoneTexte 91">
            <a:extLst>
              <a:ext uri="{FF2B5EF4-FFF2-40B4-BE49-F238E27FC236}">
                <a16:creationId xmlns:a16="http://schemas.microsoft.com/office/drawing/2014/main" id="{82D8C04B-C63A-46DE-A5C2-B191BE03AD45}"/>
              </a:ext>
            </a:extLst>
          </p:cNvPr>
          <p:cNvSpPr txBox="1"/>
          <p:nvPr/>
        </p:nvSpPr>
        <p:spPr>
          <a:xfrm>
            <a:off x="4972052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Situation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810C3500-8045-46A2-A172-5A6A1F35768C}"/>
              </a:ext>
            </a:extLst>
          </p:cNvPr>
          <p:cNvCxnSpPr>
            <a:cxnSpLocks/>
          </p:cNvCxnSpPr>
          <p:nvPr/>
        </p:nvCxnSpPr>
        <p:spPr>
          <a:xfrm flipH="1">
            <a:off x="5797752" y="538894"/>
            <a:ext cx="1" cy="1776694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D9844F55-E2DE-4140-926C-8A40C634178A}"/>
              </a:ext>
            </a:extLst>
          </p:cNvPr>
          <p:cNvSpPr/>
          <p:nvPr/>
        </p:nvSpPr>
        <p:spPr>
          <a:xfrm>
            <a:off x="5797752" y="887339"/>
            <a:ext cx="6392777" cy="1111158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6F5A040B-E114-4561-9661-B6F6AF810EB9}"/>
              </a:ext>
            </a:extLst>
          </p:cNvPr>
          <p:cNvSpPr txBox="1"/>
          <p:nvPr/>
        </p:nvSpPr>
        <p:spPr>
          <a:xfrm>
            <a:off x="5742687" y="1081030"/>
            <a:ext cx="402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Morocco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C45A5B81-68ED-4161-80B1-38C747A3B060}"/>
              </a:ext>
            </a:extLst>
          </p:cNvPr>
          <p:cNvSpPr txBox="1"/>
          <p:nvPr/>
        </p:nvSpPr>
        <p:spPr>
          <a:xfrm>
            <a:off x="6765771" y="854703"/>
            <a:ext cx="268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Didot LT Std" panose="02070803090506020303" pitchFamily="18" charset="0"/>
              </a:rPr>
              <a:t>Reaching</a:t>
            </a:r>
            <a:endParaRPr lang="fr-CA" sz="6000" dirty="0">
              <a:solidFill>
                <a:schemeClr val="tx1">
                  <a:lumMod val="85000"/>
                  <a:lumOff val="15000"/>
                </a:schemeClr>
              </a:solidFill>
              <a:latin typeface="Didot LT Std" panose="02070803090506020303" pitchFamily="18" charset="0"/>
            </a:endParaRPr>
          </a:p>
        </p:txBody>
      </p:sp>
      <p:pic>
        <p:nvPicPr>
          <p:cNvPr id="90" name="Graphique 89">
            <a:extLst>
              <a:ext uri="{FF2B5EF4-FFF2-40B4-BE49-F238E27FC236}">
                <a16:creationId xmlns:a16="http://schemas.microsoft.com/office/drawing/2014/main" id="{6DA6CBF5-FCC7-46AD-8380-A987A1FF80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/>
      <p:bldP spid="92" grpId="0"/>
      <p:bldP spid="94" grpId="0" animBg="1"/>
      <p:bldP spid="95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016FC58-8824-488D-A095-696B55103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r="186"/>
          <a:stretch/>
        </p:blipFill>
        <p:spPr>
          <a:xfrm>
            <a:off x="0" y="-42173"/>
            <a:ext cx="12190534" cy="690301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DFE2621-960C-4DB4-A475-9EDCD4A745A6}"/>
              </a:ext>
            </a:extLst>
          </p:cNvPr>
          <p:cNvSpPr/>
          <p:nvPr/>
        </p:nvSpPr>
        <p:spPr>
          <a:xfrm>
            <a:off x="0" y="-42172"/>
            <a:ext cx="12192000" cy="350815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14F92EC-5BED-4836-8604-8CED7027E890}"/>
              </a:ext>
            </a:extLst>
          </p:cNvPr>
          <p:cNvSpPr txBox="1"/>
          <p:nvPr/>
        </p:nvSpPr>
        <p:spPr>
          <a:xfrm>
            <a:off x="5742687" y="595240"/>
            <a:ext cx="402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Morocco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C7E2766-0625-4FC2-9E72-32878C16A3BD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409550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A55266AA-8982-4EA5-A31E-9DC345F544D1}"/>
              </a:ext>
            </a:extLst>
          </p:cNvPr>
          <p:cNvSpPr/>
          <p:nvPr/>
        </p:nvSpPr>
        <p:spPr>
          <a:xfrm>
            <a:off x="5797752" y="1402669"/>
            <a:ext cx="6392777" cy="1111158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D519B0-C896-4396-BA18-1F026BEA7FF8}"/>
              </a:ext>
            </a:extLst>
          </p:cNvPr>
          <p:cNvGrpSpPr/>
          <p:nvPr/>
        </p:nvGrpSpPr>
        <p:grpSpPr>
          <a:xfrm>
            <a:off x="5734164" y="1316296"/>
            <a:ext cx="4059032" cy="1211779"/>
            <a:chOff x="5734164" y="1316296"/>
            <a:chExt cx="4059032" cy="1211779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E79E7F86-5113-4EF1-B5AC-629C1E52C96B}"/>
                </a:ext>
              </a:extLst>
            </p:cNvPr>
            <p:cNvSpPr txBox="1"/>
            <p:nvPr/>
          </p:nvSpPr>
          <p:spPr>
            <a:xfrm>
              <a:off x="5771487" y="1316296"/>
              <a:ext cx="4021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4400" dirty="0">
                  <a:solidFill>
                    <a:schemeClr val="bg1">
                      <a:lumMod val="95000"/>
                    </a:schemeClr>
                  </a:solidFill>
                  <a:latin typeface="Didot LT Std" panose="02070803090506020303" pitchFamily="18" charset="0"/>
                </a:rPr>
                <a:t>A World Class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4E8C901-B778-4A82-BCE5-B7085EDEEA00}"/>
                </a:ext>
              </a:extLst>
            </p:cNvPr>
            <p:cNvSpPr txBox="1"/>
            <p:nvPr/>
          </p:nvSpPr>
          <p:spPr>
            <a:xfrm>
              <a:off x="5734164" y="1758634"/>
              <a:ext cx="4059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4400" dirty="0">
                  <a:solidFill>
                    <a:schemeClr val="bg1"/>
                  </a:solidFill>
                  <a:latin typeface="Didot LT Std" panose="02070803090506020303" pitchFamily="18" charset="0"/>
                </a:rPr>
                <a:t>Infrastructure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B40058-F901-457A-BF6D-723E90246021}"/>
              </a:ext>
            </a:extLst>
          </p:cNvPr>
          <p:cNvGrpSpPr/>
          <p:nvPr/>
        </p:nvGrpSpPr>
        <p:grpSpPr>
          <a:xfrm>
            <a:off x="1508850" y="2499844"/>
            <a:ext cx="3481978" cy="1292826"/>
            <a:chOff x="662669" y="2365412"/>
            <a:chExt cx="4287436" cy="1591885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6AD2C73-B2D4-4401-BF10-B88F715D6FEB}"/>
                </a:ext>
              </a:extLst>
            </p:cNvPr>
            <p:cNvGrpSpPr/>
            <p:nvPr/>
          </p:nvGrpSpPr>
          <p:grpSpPr>
            <a:xfrm>
              <a:off x="662669" y="2365412"/>
              <a:ext cx="4287436" cy="1591885"/>
              <a:chOff x="6783659" y="4671475"/>
              <a:chExt cx="2497920" cy="1591885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54B4F952-F3A0-445B-9758-C162C40F5DBA}"/>
                  </a:ext>
                </a:extLst>
              </p:cNvPr>
              <p:cNvGrpSpPr/>
              <p:nvPr/>
            </p:nvGrpSpPr>
            <p:grpSpPr>
              <a:xfrm>
                <a:off x="6783659" y="4671475"/>
                <a:ext cx="2494715" cy="1591885"/>
                <a:chOff x="10305780" y="1409950"/>
                <a:chExt cx="2708477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942BC05-865A-475A-9DF1-85E31D7163C1}"/>
                    </a:ext>
                  </a:extLst>
                </p:cNvPr>
                <p:cNvSpPr/>
                <p:nvPr/>
              </p:nvSpPr>
              <p:spPr>
                <a:xfrm>
                  <a:off x="10305780" y="1409950"/>
                  <a:ext cx="2708472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6B36D12-12FA-4AB9-AFF4-2CCD2486874A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id="{89266438-6F13-4EDB-8EBB-EBB4763DF1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4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D354E5D0-3EB3-49A8-9421-962BB0E06235}"/>
                    </a:ext>
                  </a:extLst>
                </p:cNvPr>
                <p:cNvSpPr txBox="1"/>
                <p:nvPr/>
              </p:nvSpPr>
              <p:spPr>
                <a:xfrm>
                  <a:off x="11424333" y="1519477"/>
                  <a:ext cx="1434282" cy="5136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18</a:t>
                  </a:r>
                  <a:r>
                    <a:rPr lang="en-US" sz="40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 </a:t>
                  </a:r>
                  <a:r>
                    <a:rPr lang="en-US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Airports</a:t>
                  </a:r>
                </a:p>
              </p:txBody>
            </p:sp>
          </p:grpSp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31AF5382-5DE4-4254-98A6-188FCADB6E83}"/>
                  </a:ext>
                </a:extLst>
              </p:cNvPr>
              <p:cNvSpPr txBox="1"/>
              <p:nvPr/>
            </p:nvSpPr>
            <p:spPr>
              <a:xfrm>
                <a:off x="7846393" y="5428584"/>
                <a:ext cx="1435186" cy="625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r>
                  <a:rPr lang="en-US" sz="1600" baseline="300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st</a:t>
                </a:r>
                <a:r>
                  <a:rPr lang="en-US" sz="16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in Africa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In terms of accredited ones</a:t>
                </a:r>
              </a:p>
            </p:txBody>
          </p:sp>
        </p:grpSp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3A09F837-CF99-4A96-B6DB-7AA80A52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1757" y="2413027"/>
              <a:ext cx="1565823" cy="139679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29" name="Group 28"/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32" name="Connecteur : en angle 67">
                <a:extLst>
                  <a:ext uri="{FF2B5EF4-FFF2-40B4-BE49-F238E27FC236}">
                    <a16:creationId xmlns:a16="http://schemas.microsoft.com/office/drawing/2014/main" id="{60E84B52-2E62-43A7-BC66-EB91C0757D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68">
                <a:extLst>
                  <a:ext uri="{FF2B5EF4-FFF2-40B4-BE49-F238E27FC236}">
                    <a16:creationId xmlns:a16="http://schemas.microsoft.com/office/drawing/2014/main" id="{3DEF57D6-E4E4-419D-ABBF-67596165A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ZoneTexte 69">
                <a:extLst>
                  <a:ext uri="{FF2B5EF4-FFF2-40B4-BE49-F238E27FC236}">
                    <a16:creationId xmlns:a16="http://schemas.microsoft.com/office/drawing/2014/main" id="{752FD97F-71DD-4682-B6E8-870AC99D50A7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35" name="Connecteur : en angle 54">
                <a:extLst>
                  <a:ext uri="{FF2B5EF4-FFF2-40B4-BE49-F238E27FC236}">
                    <a16:creationId xmlns:a16="http://schemas.microsoft.com/office/drawing/2014/main" id="{4EBFE25F-C42F-45DD-AEA1-3109FC6B668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 : en angle 55">
                <a:extLst>
                  <a:ext uri="{FF2B5EF4-FFF2-40B4-BE49-F238E27FC236}">
                    <a16:creationId xmlns:a16="http://schemas.microsoft.com/office/drawing/2014/main" id="{A53C46A3-090F-4653-91B1-1F9F7102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C1BEE665-A8D4-4636-8A49-2457C5A5C400}"/>
              </a:ext>
            </a:extLst>
          </p:cNvPr>
          <p:cNvSpPr txBox="1"/>
          <p:nvPr/>
        </p:nvSpPr>
        <p:spPr>
          <a:xfrm>
            <a:off x="4843897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Infrastructure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E119A77-0C52-4B91-A30D-7C0C01B83C54}"/>
              </a:ext>
            </a:extLst>
          </p:cNvPr>
          <p:cNvGrpSpPr/>
          <p:nvPr/>
        </p:nvGrpSpPr>
        <p:grpSpPr>
          <a:xfrm>
            <a:off x="4795420" y="2817605"/>
            <a:ext cx="3282878" cy="1441853"/>
            <a:chOff x="1748906" y="2229544"/>
            <a:chExt cx="4042280" cy="1775385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8757C974-D944-4D11-BE47-0E420D547B7C}"/>
                </a:ext>
              </a:extLst>
            </p:cNvPr>
            <p:cNvGrpSpPr/>
            <p:nvPr/>
          </p:nvGrpSpPr>
          <p:grpSpPr>
            <a:xfrm>
              <a:off x="2004725" y="2323062"/>
              <a:ext cx="3786461" cy="1591885"/>
              <a:chOff x="1746165" y="1703901"/>
              <a:chExt cx="2494714" cy="1591885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3607435A-CC9A-48D8-AEF5-D02995D8D28F}"/>
                  </a:ext>
                </a:extLst>
              </p:cNvPr>
              <p:cNvGrpSpPr/>
              <p:nvPr/>
            </p:nvGrpSpPr>
            <p:grpSpPr>
              <a:xfrm>
                <a:off x="1746165" y="1703901"/>
                <a:ext cx="2494714" cy="1591885"/>
                <a:chOff x="10305780" y="1409950"/>
                <a:chExt cx="2708475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A21C85A-9BE9-4C39-8969-E80F304C759B}"/>
                    </a:ext>
                  </a:extLst>
                </p:cNvPr>
                <p:cNvSpPr/>
                <p:nvPr/>
              </p:nvSpPr>
              <p:spPr>
                <a:xfrm>
                  <a:off x="10305780" y="1409950"/>
                  <a:ext cx="2708473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BE6F0E2-869F-4A85-96A3-C5F77ECA0827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0A5F1F01-FE3A-438A-9754-A38AAD1D45FB}"/>
                    </a:ext>
                  </a:extLst>
                </p:cNvPr>
                <p:cNvSpPr txBox="1"/>
                <p:nvPr/>
              </p:nvSpPr>
              <p:spPr>
                <a:xfrm>
                  <a:off x="11327057" y="1900900"/>
                  <a:ext cx="1687196" cy="522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High speed Train</a:t>
                  </a:r>
                </a:p>
                <a:p>
                  <a:r>
                    <a:rPr lang="en-US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in Africa</a:t>
                  </a:r>
                </a:p>
              </p:txBody>
            </p: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A658CE26-FA3C-47D1-A4CC-B1583D8CD1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2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69DA513-A7A5-43D5-9689-F42EF24D76E7}"/>
                  </a:ext>
                </a:extLst>
              </p:cNvPr>
              <p:cNvSpPr txBox="1"/>
              <p:nvPr/>
            </p:nvSpPr>
            <p:spPr>
              <a:xfrm>
                <a:off x="2600915" y="1760262"/>
                <a:ext cx="1462429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r>
                  <a:rPr lang="en-US" sz="4000" baseline="30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st</a:t>
                </a:r>
                <a:r>
                  <a:rPr lang="en-US" sz="40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</a:t>
                </a:r>
                <a:endParaRPr lang="en-US" dirty="0">
                  <a:solidFill>
                    <a:srgbClr val="0070C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F8E6B0C4-CDF1-47F9-8C2D-102AC10B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48906" y="2229544"/>
              <a:ext cx="1557564" cy="177538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E77BEDF3-9C3D-48CB-B387-EBAA54924A1F}"/>
              </a:ext>
            </a:extLst>
          </p:cNvPr>
          <p:cNvGrpSpPr/>
          <p:nvPr/>
        </p:nvGrpSpPr>
        <p:grpSpPr>
          <a:xfrm>
            <a:off x="8067838" y="3505515"/>
            <a:ext cx="3597079" cy="1292826"/>
            <a:chOff x="3225542" y="2543689"/>
            <a:chExt cx="4429162" cy="1591885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A39D5E67-6C37-4D3B-AAE2-5D61FBFAD3EF}"/>
                </a:ext>
              </a:extLst>
            </p:cNvPr>
            <p:cNvGrpSpPr/>
            <p:nvPr/>
          </p:nvGrpSpPr>
          <p:grpSpPr>
            <a:xfrm>
              <a:off x="3245368" y="2543689"/>
              <a:ext cx="4385891" cy="1591885"/>
              <a:chOff x="1746164" y="1703901"/>
              <a:chExt cx="2494716" cy="1591885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BE0557AD-7CFB-4FA1-9407-FA122B34D98B}"/>
                  </a:ext>
                </a:extLst>
              </p:cNvPr>
              <p:cNvGrpSpPr/>
              <p:nvPr/>
            </p:nvGrpSpPr>
            <p:grpSpPr>
              <a:xfrm>
                <a:off x="1746164" y="1703901"/>
                <a:ext cx="2494716" cy="1591885"/>
                <a:chOff x="10305778" y="1409950"/>
                <a:chExt cx="2708477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4F957B3-11CC-4CBD-B34E-DFD066B40393}"/>
                    </a:ext>
                  </a:extLst>
                </p:cNvPr>
                <p:cNvSpPr/>
                <p:nvPr/>
              </p:nvSpPr>
              <p:spPr>
                <a:xfrm>
                  <a:off x="10305778" y="1409950"/>
                  <a:ext cx="2708472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D5475B8-7260-4347-87DB-E0DC570026DB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0C76901D-1706-442C-BBA3-E544C3E36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2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AEB4639-367A-4828-B8A6-A93950E64025}"/>
                  </a:ext>
                </a:extLst>
              </p:cNvPr>
              <p:cNvSpPr txBox="1"/>
              <p:nvPr/>
            </p:nvSpPr>
            <p:spPr>
              <a:xfrm>
                <a:off x="2362536" y="1855104"/>
                <a:ext cx="1873197" cy="644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1808 km </a:t>
                </a:r>
                <a:r>
                  <a:rPr lang="en-US" sz="12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Highways</a:t>
                </a:r>
                <a:r>
                  <a:rPr lang="en-US" sz="28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</a:t>
                </a:r>
              </a:p>
            </p:txBody>
          </p:sp>
        </p:grp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870579C3-0249-4EC7-9797-E5A1C356DF81}"/>
                </a:ext>
              </a:extLst>
            </p:cNvPr>
            <p:cNvSpPr txBox="1"/>
            <p:nvPr/>
          </p:nvSpPr>
          <p:spPr>
            <a:xfrm>
              <a:off x="4361488" y="3219207"/>
              <a:ext cx="3293216" cy="49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solidFill>
                    <a:srgbClr val="7030A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45 240 km</a:t>
              </a:r>
              <a:r>
                <a:rPr lang="en-US" sz="1600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</a:t>
              </a:r>
              <a:r>
                <a:rPr lang="en-US" sz="1050" b="0" i="0" dirty="0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Asphalted Roads</a:t>
              </a:r>
              <a:endParaRPr lang="en-US" sz="1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B0CF05E0-8324-424B-9438-924607940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25542" y="2587605"/>
              <a:ext cx="1233776" cy="1248178"/>
            </a:xfrm>
            <a:prstGeom prst="rect">
              <a:avLst/>
            </a:prstGeom>
          </p:spPr>
        </p:pic>
      </p:grpSp>
      <p:pic>
        <p:nvPicPr>
          <p:cNvPr id="62" name="Graphique 60">
            <a:extLst>
              <a:ext uri="{FF2B5EF4-FFF2-40B4-BE49-F238E27FC236}">
                <a16:creationId xmlns:a16="http://schemas.microsoft.com/office/drawing/2014/main" id="{D60914CD-0F4A-4F09-A375-8FA3ED1A11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4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146346FC-CCDD-4257-92AB-BE5B59C1A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978" t="20669" r="35545" b="31823"/>
          <a:stretch/>
        </p:blipFill>
        <p:spPr>
          <a:xfrm>
            <a:off x="5796280" y="3142897"/>
            <a:ext cx="2856164" cy="348967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EFC8DE2-2C9B-4E79-A175-0A33687DF84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D8B744-8128-4657-94DC-DE17D5F7794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BCDB70-8268-4AC3-AF60-4F2AE095211E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9F95BDD6-F128-4C5E-8479-1B77F77768B9}"/>
              </a:ext>
            </a:extLst>
          </p:cNvPr>
          <p:cNvSpPr txBox="1"/>
          <p:nvPr/>
        </p:nvSpPr>
        <p:spPr>
          <a:xfrm>
            <a:off x="5742687" y="595240"/>
            <a:ext cx="402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Morocco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B397170-2101-406E-A0D5-517D75CB624A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9DA68A-6915-4FD9-A87A-A2F6880A328F}"/>
              </a:ext>
            </a:extLst>
          </p:cNvPr>
          <p:cNvSpPr/>
          <p:nvPr/>
        </p:nvSpPr>
        <p:spPr>
          <a:xfrm>
            <a:off x="5797752" y="1402668"/>
            <a:ext cx="6392777" cy="174129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60509A-7D52-4B71-9548-C96A1B34D783}"/>
              </a:ext>
            </a:extLst>
          </p:cNvPr>
          <p:cNvSpPr txBox="1"/>
          <p:nvPr/>
        </p:nvSpPr>
        <p:spPr>
          <a:xfrm>
            <a:off x="5734163" y="1495165"/>
            <a:ext cx="6134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>
                <a:solidFill>
                  <a:schemeClr val="bg1"/>
                </a:solidFill>
                <a:latin typeface="Didot LT Std" panose="02070803090506020303" pitchFamily="18" charset="0"/>
              </a:rPr>
              <a:t>A </a:t>
            </a:r>
            <a:r>
              <a:rPr lang="fr-CA" sz="4400" dirty="0" err="1">
                <a:solidFill>
                  <a:schemeClr val="bg1"/>
                </a:solidFill>
                <a:latin typeface="Didot LT Std" panose="02070803090506020303" pitchFamily="18" charset="0"/>
              </a:rPr>
              <a:t>kingdom</a:t>
            </a:r>
            <a:r>
              <a:rPr lang="fr-CA" sz="4400" dirty="0">
                <a:solidFill>
                  <a:schemeClr val="bg1"/>
                </a:solidFill>
                <a:latin typeface="Didot LT Std" panose="02070803090506020303" pitchFamily="18" charset="0"/>
              </a:rPr>
              <a:t> of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672FAB0-5715-49D0-907D-9DB077FB62EA}"/>
              </a:ext>
            </a:extLst>
          </p:cNvPr>
          <p:cNvSpPr txBox="1"/>
          <p:nvPr/>
        </p:nvSpPr>
        <p:spPr>
          <a:xfrm>
            <a:off x="6321955" y="1951113"/>
            <a:ext cx="6134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 err="1">
                <a:solidFill>
                  <a:schemeClr val="bg1"/>
                </a:solidFill>
                <a:latin typeface="Didot LT Std" panose="02070803090506020303" pitchFamily="18" charset="0"/>
              </a:rPr>
              <a:t>Hospitality</a:t>
            </a:r>
            <a:endParaRPr lang="fr-CA" sz="440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67E8FFC-2620-4450-9B42-6344DF94D16B}"/>
              </a:ext>
            </a:extLst>
          </p:cNvPr>
          <p:cNvSpPr txBox="1"/>
          <p:nvPr/>
        </p:nvSpPr>
        <p:spPr>
          <a:xfrm>
            <a:off x="953899" y="3925573"/>
            <a:ext cx="5368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Cultural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A64D04C-0977-4034-92EA-774BB171E100}"/>
              </a:ext>
            </a:extLst>
          </p:cNvPr>
          <p:cNvSpPr txBox="1"/>
          <p:nvPr/>
        </p:nvSpPr>
        <p:spPr>
          <a:xfrm>
            <a:off x="953899" y="3477977"/>
            <a:ext cx="5368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Its</a:t>
            </a:r>
            <a:r>
              <a:rPr lang="fr-CA" sz="44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vibrant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CAE33D-11CF-43D5-BA00-D21E638A9BED}"/>
              </a:ext>
            </a:extLst>
          </p:cNvPr>
          <p:cNvSpPr txBox="1"/>
          <p:nvPr/>
        </p:nvSpPr>
        <p:spPr>
          <a:xfrm>
            <a:off x="953899" y="3048551"/>
            <a:ext cx="5368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Thanks</a:t>
            </a:r>
            <a:r>
              <a:rPr lang="fr-CA" sz="44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to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2884D4-8CF7-41EC-9EE3-65279C8FB355}"/>
              </a:ext>
            </a:extLst>
          </p:cNvPr>
          <p:cNvGrpSpPr/>
          <p:nvPr/>
        </p:nvGrpSpPr>
        <p:grpSpPr>
          <a:xfrm>
            <a:off x="8664105" y="3143995"/>
            <a:ext cx="3204336" cy="2022976"/>
            <a:chOff x="10305781" y="1097149"/>
            <a:chExt cx="2708474" cy="1467878"/>
          </a:xfr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C06075A-E37E-43FC-9F41-0D70C13F5F00}"/>
                </a:ext>
              </a:extLst>
            </p:cNvPr>
            <p:cNvSpPr/>
            <p:nvPr/>
          </p:nvSpPr>
          <p:spPr>
            <a:xfrm>
              <a:off x="10305781" y="1097149"/>
              <a:ext cx="2708473" cy="13806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256B99-CDD8-4389-A822-9BFD4F443A5A}"/>
                </a:ext>
              </a:extLst>
            </p:cNvPr>
            <p:cNvSpPr/>
            <p:nvPr/>
          </p:nvSpPr>
          <p:spPr>
            <a:xfrm>
              <a:off x="10308938" y="2519308"/>
              <a:ext cx="2705316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solidFill>
                  <a:srgbClr val="0070C0"/>
                </a:solidFill>
              </a:endParaRPr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4FCD2EB-8BCA-47D3-B842-8DA59F8359A6}"/>
                </a:ext>
              </a:extLst>
            </p:cNvPr>
            <p:cNvCxnSpPr>
              <a:cxnSpLocks/>
            </p:cNvCxnSpPr>
            <p:nvPr/>
          </p:nvCxnSpPr>
          <p:spPr>
            <a:xfrm>
              <a:off x="10305782" y="2471023"/>
              <a:ext cx="2708473" cy="6724"/>
            </a:xfrm>
            <a:prstGeom prst="lin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D4A9D10C-D95E-4BC4-A740-8DF545896A95}"/>
              </a:ext>
            </a:extLst>
          </p:cNvPr>
          <p:cNvSpPr txBox="1"/>
          <p:nvPr/>
        </p:nvSpPr>
        <p:spPr>
          <a:xfrm>
            <a:off x="8741130" y="3276849"/>
            <a:ext cx="283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Berber </a:t>
            </a:r>
            <a:r>
              <a:rPr lang="en-US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origins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E51F003-C3C4-4932-B0F3-D86407BA2BD9}"/>
              </a:ext>
            </a:extLst>
          </p:cNvPr>
          <p:cNvSpPr txBox="1"/>
          <p:nvPr/>
        </p:nvSpPr>
        <p:spPr>
          <a:xfrm>
            <a:off x="8994140" y="6147452"/>
            <a:ext cx="300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Population </a:t>
            </a:r>
            <a:r>
              <a:rPr lang="fr-CA" sz="20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36 525 460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D8F26AB7-850E-45EC-A1A5-227A2BD50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159" y="4436724"/>
            <a:ext cx="567751" cy="573846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EC230004-8405-4132-BABA-E9F2EFA5E202}"/>
              </a:ext>
            </a:extLst>
          </p:cNvPr>
          <p:cNvSpPr txBox="1"/>
          <p:nvPr/>
        </p:nvSpPr>
        <p:spPr>
          <a:xfrm>
            <a:off x="981598" y="4365199"/>
            <a:ext cx="3191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Diversity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2240C6B-7138-49DE-88CE-F69A3928E909}"/>
              </a:ext>
            </a:extLst>
          </p:cNvPr>
          <p:cNvGrpSpPr/>
          <p:nvPr/>
        </p:nvGrpSpPr>
        <p:grpSpPr>
          <a:xfrm>
            <a:off x="6595344" y="4111486"/>
            <a:ext cx="5243452" cy="898791"/>
            <a:chOff x="6595344" y="4111486"/>
            <a:chExt cx="5243452" cy="898791"/>
          </a:xfrm>
        </p:grpSpPr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98C12FDB-32D3-4102-A28A-330B5151D3B6}"/>
                </a:ext>
              </a:extLst>
            </p:cNvPr>
            <p:cNvSpPr txBox="1"/>
            <p:nvPr/>
          </p:nvSpPr>
          <p:spPr>
            <a:xfrm>
              <a:off x="9520018" y="4215803"/>
              <a:ext cx="2318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oriental</a:t>
              </a:r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lang="en-US" dirty="0">
                  <a:solidFill>
                    <a:srgbClr val="00B0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influences</a:t>
              </a:r>
              <a:endParaRPr lang="en-US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F3B5AB27-D314-4B41-8442-C38DCB04A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683066">
              <a:off x="6845479" y="3861351"/>
              <a:ext cx="898791" cy="1399061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C7C33FB-873A-4464-801E-0DDD2ADD2741}"/>
              </a:ext>
            </a:extLst>
          </p:cNvPr>
          <p:cNvGrpSpPr/>
          <p:nvPr/>
        </p:nvGrpSpPr>
        <p:grpSpPr>
          <a:xfrm>
            <a:off x="6434572" y="3616218"/>
            <a:ext cx="5404224" cy="2165150"/>
            <a:chOff x="6434572" y="3616218"/>
            <a:chExt cx="5404224" cy="2165150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1892B49-F574-4407-AD6C-79EDB60F171F}"/>
                </a:ext>
              </a:extLst>
            </p:cNvPr>
            <p:cNvSpPr txBox="1"/>
            <p:nvPr/>
          </p:nvSpPr>
          <p:spPr>
            <a:xfrm>
              <a:off x="9520018" y="3616218"/>
              <a:ext cx="2318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African</a:t>
              </a:r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lang="en-US" dirty="0">
                  <a:solidFill>
                    <a:srgbClr val="00B0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influences</a:t>
              </a:r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F448FDE2-DB94-4B47-BAB5-E2BA8C5DC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302730">
              <a:off x="6434572" y="4487912"/>
              <a:ext cx="830947" cy="1293456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8D6174B-EED7-4C75-90A1-C1108AC803F1}"/>
              </a:ext>
            </a:extLst>
          </p:cNvPr>
          <p:cNvGrpSpPr/>
          <p:nvPr/>
        </p:nvGrpSpPr>
        <p:grpSpPr>
          <a:xfrm>
            <a:off x="6359742" y="3808383"/>
            <a:ext cx="5479054" cy="535507"/>
            <a:chOff x="6359742" y="3808383"/>
            <a:chExt cx="5479054" cy="535507"/>
          </a:xfrm>
        </p:grpSpPr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61BDB70-D7CE-44F7-B0AF-86F745840D1B}"/>
                </a:ext>
              </a:extLst>
            </p:cNvPr>
            <p:cNvSpPr txBox="1"/>
            <p:nvPr/>
          </p:nvSpPr>
          <p:spPr>
            <a:xfrm>
              <a:off x="9520018" y="3916010"/>
              <a:ext cx="2318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European</a:t>
              </a:r>
              <a:r>
                <a:rPr lang="en-US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lang="en-US" dirty="0">
                  <a:solidFill>
                    <a:srgbClr val="00B0F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influences</a:t>
              </a:r>
              <a:endParaRPr lang="en-US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7A0D26EE-F75D-429F-9DCE-438F774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4570916">
              <a:off x="6508775" y="3659350"/>
              <a:ext cx="535507" cy="833573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7D69824-3C63-48AB-98C7-13F797FF18E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81" y="3498049"/>
            <a:ext cx="1053683" cy="1511585"/>
          </a:xfrm>
          <a:prstGeom prst="rect">
            <a:avLst/>
          </a:prstGeom>
        </p:spPr>
      </p:pic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5CA468FE-F798-4E27-835A-452A28D4D967}"/>
              </a:ext>
            </a:extLst>
          </p:cNvPr>
          <p:cNvCxnSpPr>
            <a:cxnSpLocks/>
          </p:cNvCxnSpPr>
          <p:nvPr/>
        </p:nvCxnSpPr>
        <p:spPr>
          <a:xfrm flipV="1">
            <a:off x="5816998" y="4247418"/>
            <a:ext cx="0" cy="205580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07C64716-6609-4508-A991-060D055023BE}"/>
              </a:ext>
            </a:extLst>
          </p:cNvPr>
          <p:cNvGrpSpPr/>
          <p:nvPr/>
        </p:nvGrpSpPr>
        <p:grpSpPr>
          <a:xfrm>
            <a:off x="4592120" y="5199049"/>
            <a:ext cx="1140052" cy="1091034"/>
            <a:chOff x="4592120" y="5199049"/>
            <a:chExt cx="1140052" cy="1091034"/>
          </a:xfrm>
        </p:grpSpPr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CB1D0BC7-6A0F-461B-AD91-A83FD12C70EE}"/>
                </a:ext>
              </a:extLst>
            </p:cNvPr>
            <p:cNvSpPr txBox="1"/>
            <p:nvPr/>
          </p:nvSpPr>
          <p:spPr>
            <a:xfrm>
              <a:off x="4592120" y="5320587"/>
              <a:ext cx="1140052" cy="9694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indent="-324000" algn="just"/>
              <a:r>
                <a:rPr lang="en-US" sz="800" b="1" dirty="0">
                  <a:solidFill>
                    <a:srgbClr val="404040"/>
                  </a:solidFill>
                  <a:latin typeface="Roboto Thin" panose="02000000000000000000" pitchFamily="2" charset="0"/>
                  <a:ea typeface="Roboto Thin" panose="02000000000000000000" pitchFamily="2" charset="0"/>
                </a:rPr>
                <a:t>Juba II </a:t>
              </a:r>
              <a:r>
                <a:rPr lang="en-US" sz="700" dirty="0">
                  <a:solidFill>
                    <a:srgbClr val="404040"/>
                  </a:solidFill>
                  <a:latin typeface="Roboto Thin" panose="02000000000000000000" pitchFamily="2" charset="0"/>
                  <a:ea typeface="Roboto Thin" panose="02000000000000000000" pitchFamily="2" charset="0"/>
                </a:rPr>
                <a:t>was the </a:t>
              </a:r>
              <a:r>
                <a:rPr lang="en-US" sz="700" dirty="0" err="1">
                  <a:solidFill>
                    <a:srgbClr val="404040"/>
                  </a:solidFill>
                  <a:latin typeface="Roboto Thin" panose="02000000000000000000" pitchFamily="2" charset="0"/>
                  <a:ea typeface="Roboto Thin" panose="02000000000000000000" pitchFamily="2" charset="0"/>
                </a:rPr>
                <a:t>berber</a:t>
              </a:r>
              <a:r>
                <a:rPr lang="en-US" sz="700" dirty="0">
                  <a:solidFill>
                    <a:srgbClr val="404040"/>
                  </a:solidFill>
                  <a:latin typeface="Roboto Thin" panose="02000000000000000000" pitchFamily="2" charset="0"/>
                  <a:ea typeface="Roboto Thin" panose="02000000000000000000" pitchFamily="2" charset="0"/>
                </a:rPr>
                <a:t> King of Mauretania </a:t>
              </a:r>
              <a:r>
                <a:rPr lang="en-US" sz="700" dirty="0" err="1">
                  <a:solidFill>
                    <a:srgbClr val="404040"/>
                  </a:solidFill>
                  <a:latin typeface="Roboto Thin" panose="02000000000000000000" pitchFamily="2" charset="0"/>
                  <a:ea typeface="Roboto Thin" panose="02000000000000000000" pitchFamily="2" charset="0"/>
                </a:rPr>
                <a:t>Tingitania</a:t>
              </a:r>
              <a:r>
                <a:rPr lang="en-US" sz="700" dirty="0">
                  <a:solidFill>
                    <a:srgbClr val="404040"/>
                  </a:solidFill>
                  <a:latin typeface="Roboto Thin" panose="02000000000000000000" pitchFamily="2" charset="0"/>
                  <a:ea typeface="Roboto Thin" panose="02000000000000000000" pitchFamily="2" charset="0"/>
                </a:rPr>
                <a:t>. Aside from his very successful reign, he was a highly respected scholar and author. His first wife was Cleopatra Selene II</a:t>
              </a:r>
              <a:endParaRPr lang="fr-CA" sz="700" dirty="0">
                <a:solidFill>
                  <a:srgbClr val="404040"/>
                </a:solidFill>
                <a:latin typeface="Roboto Thin" panose="02000000000000000000" pitchFamily="2" charset="0"/>
                <a:ea typeface="Roboto Thin" panose="02000000000000000000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E9E67F4-BF23-4766-9B09-D2756CC3E297}"/>
                </a:ext>
              </a:extLst>
            </p:cNvPr>
            <p:cNvSpPr/>
            <p:nvPr/>
          </p:nvSpPr>
          <p:spPr>
            <a:xfrm>
              <a:off x="4719689" y="5199049"/>
              <a:ext cx="98715" cy="98715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AEDCA232-8E55-4FAB-80D0-96E209C8ACD5}"/>
              </a:ext>
            </a:extLst>
          </p:cNvPr>
          <p:cNvCxnSpPr>
            <a:cxnSpLocks/>
          </p:cNvCxnSpPr>
          <p:nvPr/>
        </p:nvCxnSpPr>
        <p:spPr>
          <a:xfrm>
            <a:off x="4606605" y="5087660"/>
            <a:ext cx="121039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82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90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91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99B5461A-4BD3-4B65-9552-AF99B93D5A13}"/>
              </a:ext>
            </a:extLst>
          </p:cNvPr>
          <p:cNvSpPr txBox="1"/>
          <p:nvPr/>
        </p:nvSpPr>
        <p:spPr>
          <a:xfrm>
            <a:off x="4972052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</a:t>
            </a:r>
            <a:r>
              <a:rPr lang="fr-CA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its</a:t>
            </a: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Culture</a:t>
            </a:r>
          </a:p>
        </p:txBody>
      </p:sp>
      <p:pic>
        <p:nvPicPr>
          <p:cNvPr id="60" name="Graphique 59">
            <a:extLst>
              <a:ext uri="{FF2B5EF4-FFF2-40B4-BE49-F238E27FC236}">
                <a16:creationId xmlns:a16="http://schemas.microsoft.com/office/drawing/2014/main" id="{4E74700C-2B45-4C18-930C-C5081986CB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31" grpId="0"/>
      <p:bldP spid="24" grpId="0"/>
      <p:bldP spid="25" grpId="0"/>
      <p:bldP spid="52" grpId="0"/>
      <p:bldP spid="55" grpId="0"/>
      <p:bldP spid="5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481"/>
            <a:ext cx="12208855" cy="68674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79DA68A-6915-4FD9-A87A-A2F6880A328F}"/>
              </a:ext>
            </a:extLst>
          </p:cNvPr>
          <p:cNvSpPr/>
          <p:nvPr/>
        </p:nvSpPr>
        <p:spPr>
          <a:xfrm>
            <a:off x="5797752" y="-9481"/>
            <a:ext cx="6392777" cy="698089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F4ACF-F915-4C4E-9207-1F4087421DC8}"/>
              </a:ext>
            </a:extLst>
          </p:cNvPr>
          <p:cNvSpPr/>
          <p:nvPr/>
        </p:nvSpPr>
        <p:spPr>
          <a:xfrm>
            <a:off x="5797752" y="1402669"/>
            <a:ext cx="6392777" cy="1216456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B397170-2101-406E-A0D5-517D75CB624A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25982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6260509A-7D52-4B71-9548-C96A1B34D783}"/>
              </a:ext>
            </a:extLst>
          </p:cNvPr>
          <p:cNvSpPr txBox="1"/>
          <p:nvPr/>
        </p:nvSpPr>
        <p:spPr>
          <a:xfrm>
            <a:off x="5734163" y="1758634"/>
            <a:ext cx="6134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dirty="0">
                <a:solidFill>
                  <a:schemeClr val="bg1"/>
                </a:solidFill>
                <a:latin typeface="Didot LT Std" panose="02070803090506020303" pitchFamily="18" charset="0"/>
              </a:rPr>
              <a:t>A </a:t>
            </a:r>
            <a:r>
              <a:rPr lang="fr-CA" sz="4400" dirty="0" err="1">
                <a:solidFill>
                  <a:schemeClr val="bg1"/>
                </a:solidFill>
                <a:latin typeface="Didot LT Std" panose="02070803090506020303" pitchFamily="18" charset="0"/>
              </a:rPr>
              <a:t>kingdom</a:t>
            </a:r>
            <a:r>
              <a:rPr lang="fr-CA" sz="4400" dirty="0">
                <a:solidFill>
                  <a:schemeClr val="bg1"/>
                </a:solidFill>
                <a:latin typeface="Didot LT Std" panose="02070803090506020303" pitchFamily="18" charset="0"/>
              </a:rPr>
              <a:t> of </a:t>
            </a:r>
            <a:r>
              <a:rPr lang="fr-CA" sz="4400" dirty="0" err="1">
                <a:solidFill>
                  <a:schemeClr val="bg1"/>
                </a:solidFill>
                <a:latin typeface="Didot LT Std" panose="02070803090506020303" pitchFamily="18" charset="0"/>
              </a:rPr>
              <a:t>Heritage</a:t>
            </a:r>
            <a:endParaRPr lang="fr-CA" sz="440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5CEE52E9-4AB1-4FC6-9B8A-D085616E21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888" y="326344"/>
            <a:ext cx="1076325" cy="107632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F95BDD6-F128-4C5E-8479-1B77F77768B9}"/>
              </a:ext>
            </a:extLst>
          </p:cNvPr>
          <p:cNvSpPr txBox="1"/>
          <p:nvPr/>
        </p:nvSpPr>
        <p:spPr>
          <a:xfrm>
            <a:off x="5742687" y="595240"/>
            <a:ext cx="402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Morocco</a:t>
            </a:r>
          </a:p>
        </p:txBody>
      </p:sp>
      <p:pic>
        <p:nvPicPr>
          <p:cNvPr id="54" name="Graphique 53">
            <a:extLst>
              <a:ext uri="{FF2B5EF4-FFF2-40B4-BE49-F238E27FC236}">
                <a16:creationId xmlns:a16="http://schemas.microsoft.com/office/drawing/2014/main" id="{DE76D989-F4EC-4B0F-BE9D-D4219526F2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9269" y="5001795"/>
            <a:ext cx="1443966" cy="144396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10393" y="331609"/>
            <a:ext cx="11654914" cy="6392541"/>
            <a:chOff x="310393" y="331609"/>
            <a:chExt cx="11654914" cy="6392541"/>
          </a:xfrm>
        </p:grpSpPr>
        <p:grpSp>
          <p:nvGrpSpPr>
            <p:cNvPr id="19" name="Group 18"/>
            <p:cNvGrpSpPr/>
            <p:nvPr/>
          </p:nvGrpSpPr>
          <p:grpSpPr>
            <a:xfrm>
              <a:off x="310393" y="331609"/>
              <a:ext cx="11571214" cy="6392541"/>
              <a:chOff x="310393" y="331609"/>
              <a:chExt cx="11571214" cy="6392541"/>
            </a:xfrm>
          </p:grpSpPr>
          <p:cxnSp>
            <p:nvCxnSpPr>
              <p:cNvPr id="25" name="Connecteur : en angle 67">
                <a:extLst>
                  <a:ext uri="{FF2B5EF4-FFF2-40B4-BE49-F238E27FC236}">
                    <a16:creationId xmlns:a16="http://schemas.microsoft.com/office/drawing/2014/main" id="{60E84B52-2E62-43A7-BC66-EB91C0757D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585867" y="5014481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68">
                <a:extLst>
                  <a:ext uri="{FF2B5EF4-FFF2-40B4-BE49-F238E27FC236}">
                    <a16:creationId xmlns:a16="http://schemas.microsoft.com/office/drawing/2014/main" id="{3DEF57D6-E4E4-419D-ABBF-67596165A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3263" y="6602535"/>
                <a:ext cx="776519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69">
                <a:extLst>
                  <a:ext uri="{FF2B5EF4-FFF2-40B4-BE49-F238E27FC236}">
                    <a16:creationId xmlns:a16="http://schemas.microsoft.com/office/drawing/2014/main" id="{752FD97F-71DD-4682-B6E8-870AC99D50A7}"/>
                  </a:ext>
                </a:extLst>
              </p:cNvPr>
              <p:cNvSpPr txBox="1"/>
              <p:nvPr/>
            </p:nvSpPr>
            <p:spPr>
              <a:xfrm>
                <a:off x="994540" y="6416373"/>
                <a:ext cx="22508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29" name="Connecteur : en angle 54">
                <a:extLst>
                  <a:ext uri="{FF2B5EF4-FFF2-40B4-BE49-F238E27FC236}">
                    <a16:creationId xmlns:a16="http://schemas.microsoft.com/office/drawing/2014/main" id="{4EBFE25F-C42F-45DD-AEA1-3109FC6B668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930343" y="4128223"/>
                <a:ext cx="5951264" cy="2467257"/>
              </a:xfrm>
              <a:prstGeom prst="bentConnector3">
                <a:avLst>
                  <a:gd name="adj1" fmla="val 624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 : en angle 55">
                <a:extLst>
                  <a:ext uri="{FF2B5EF4-FFF2-40B4-BE49-F238E27FC236}">
                    <a16:creationId xmlns:a16="http://schemas.microsoft.com/office/drawing/2014/main" id="{A53C46A3-090F-4653-91B1-1F9F71027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73" y="331609"/>
                <a:ext cx="2434228" cy="641708"/>
              </a:xfrm>
              <a:prstGeom prst="bentConnector3">
                <a:avLst>
                  <a:gd name="adj1" fmla="val 101553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 rot="16200000">
              <a:off x="10844835" y="2816220"/>
              <a:ext cx="19870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By Five Dragons’ Group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9584A8CA-ECD8-4095-BD50-8E5C1AFED6F7}"/>
              </a:ext>
            </a:extLst>
          </p:cNvPr>
          <p:cNvSpPr txBox="1"/>
          <p:nvPr/>
        </p:nvSpPr>
        <p:spPr>
          <a:xfrm>
            <a:off x="4451065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"/>
              </a:spcBef>
            </a:pPr>
            <a:r>
              <a:rPr lang="fr-CA" sz="1400" dirty="0">
                <a:solidFill>
                  <a:schemeClr val="bg1"/>
                </a:solidFill>
                <a:latin typeface="Didot LT Std" panose="02070803090506020303" pitchFamily="18" charset="0"/>
              </a:rPr>
              <a:t>MICE Destination : Morocco | Culture</a:t>
            </a:r>
          </a:p>
        </p:txBody>
      </p:sp>
      <p:pic>
        <p:nvPicPr>
          <p:cNvPr id="33" name="Graphique 60">
            <a:extLst>
              <a:ext uri="{FF2B5EF4-FFF2-40B4-BE49-F238E27FC236}">
                <a16:creationId xmlns:a16="http://schemas.microsoft.com/office/drawing/2014/main" id="{F646C550-3DFE-4033-97E0-21F7D09EC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-210312" y="73153"/>
            <a:ext cx="2604775" cy="1464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9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2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EFC8DE2-2C9B-4E79-A175-0A33687DF845}"/>
              </a:ext>
            </a:extLst>
          </p:cNvPr>
          <p:cNvGrpSpPr/>
          <p:nvPr/>
        </p:nvGrpSpPr>
        <p:grpSpPr>
          <a:xfrm>
            <a:off x="3885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D8B744-8128-4657-94DC-DE17D5F7794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BCDB70-8268-4AC3-AF60-4F2AE095211E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84" name="Graphique 83">
            <a:extLst>
              <a:ext uri="{FF2B5EF4-FFF2-40B4-BE49-F238E27FC236}">
                <a16:creationId xmlns:a16="http://schemas.microsoft.com/office/drawing/2014/main" id="{13167470-EE28-4416-AA6D-086CD00F3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682" r="4502" b="13964"/>
          <a:stretch/>
        </p:blipFill>
        <p:spPr>
          <a:xfrm>
            <a:off x="235687" y="1021257"/>
            <a:ext cx="5310428" cy="55363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79DA68A-6915-4FD9-A87A-A2F6880A328F}"/>
              </a:ext>
            </a:extLst>
          </p:cNvPr>
          <p:cNvSpPr/>
          <p:nvPr/>
        </p:nvSpPr>
        <p:spPr>
          <a:xfrm>
            <a:off x="5797752" y="1402669"/>
            <a:ext cx="6392777" cy="1084176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CE4468-3B31-49B6-B92C-EB08D8EE1D13}"/>
              </a:ext>
            </a:extLst>
          </p:cNvPr>
          <p:cNvSpPr txBox="1"/>
          <p:nvPr/>
        </p:nvSpPr>
        <p:spPr>
          <a:xfrm>
            <a:off x="5771487" y="1316296"/>
            <a:ext cx="4021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spc="-150" dirty="0">
                <a:solidFill>
                  <a:schemeClr val="bg1"/>
                </a:solidFill>
                <a:latin typeface="Didot LT Std" panose="02070803090506020303" pitchFamily="18" charset="0"/>
              </a:rPr>
              <a:t>A Land of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60509A-7D52-4B71-9548-C96A1B34D783}"/>
              </a:ext>
            </a:extLst>
          </p:cNvPr>
          <p:cNvSpPr txBox="1"/>
          <p:nvPr/>
        </p:nvSpPr>
        <p:spPr>
          <a:xfrm>
            <a:off x="5734163" y="1758634"/>
            <a:ext cx="6134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4400" spc="-150" dirty="0">
                <a:solidFill>
                  <a:schemeClr val="bg1"/>
                </a:solidFill>
                <a:latin typeface="Didot LT Std" panose="02070803090506020303" pitchFamily="18" charset="0"/>
              </a:rPr>
              <a:t>Natural </a:t>
            </a:r>
            <a:r>
              <a:rPr lang="fr-CA" sz="4400" spc="-150" dirty="0" err="1">
                <a:solidFill>
                  <a:schemeClr val="bg1"/>
                </a:solidFill>
                <a:latin typeface="Didot LT Std" panose="02070803090506020303" pitchFamily="18" charset="0"/>
              </a:rPr>
              <a:t>Variety</a:t>
            </a:r>
            <a:endParaRPr lang="fr-CA" sz="4400" spc="-150" dirty="0">
              <a:solidFill>
                <a:schemeClr val="bg1"/>
              </a:solidFill>
              <a:latin typeface="Didot LT Std" panose="02070803090506020303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F95BDD6-F128-4C5E-8479-1B77F77768B9}"/>
              </a:ext>
            </a:extLst>
          </p:cNvPr>
          <p:cNvSpPr txBox="1"/>
          <p:nvPr/>
        </p:nvSpPr>
        <p:spPr>
          <a:xfrm>
            <a:off x="5742687" y="595240"/>
            <a:ext cx="4021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Morocco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B397170-2101-406E-A0D5-517D75CB624A}"/>
              </a:ext>
            </a:extLst>
          </p:cNvPr>
          <p:cNvCxnSpPr>
            <a:cxnSpLocks/>
          </p:cNvCxnSpPr>
          <p:nvPr/>
        </p:nvCxnSpPr>
        <p:spPr>
          <a:xfrm>
            <a:off x="5792239" y="788729"/>
            <a:ext cx="0" cy="282748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5CA468FE-F798-4E27-835A-452A28D4D967}"/>
              </a:ext>
            </a:extLst>
          </p:cNvPr>
          <p:cNvCxnSpPr>
            <a:cxnSpLocks/>
          </p:cNvCxnSpPr>
          <p:nvPr/>
        </p:nvCxnSpPr>
        <p:spPr>
          <a:xfrm flipV="1">
            <a:off x="5816998" y="4247418"/>
            <a:ext cx="0" cy="205580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8BB56-09C1-485D-9DB5-3D7C24ED2A3B}"/>
              </a:ext>
            </a:extLst>
          </p:cNvPr>
          <p:cNvGrpSpPr/>
          <p:nvPr/>
        </p:nvGrpSpPr>
        <p:grpSpPr>
          <a:xfrm>
            <a:off x="9067534" y="2691406"/>
            <a:ext cx="2206659" cy="3181203"/>
            <a:chOff x="9067534" y="2691406"/>
            <a:chExt cx="2206659" cy="3181203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2106AD50-B827-4C2D-A143-11A0A98361FE}"/>
                </a:ext>
              </a:extLst>
            </p:cNvPr>
            <p:cNvGrpSpPr/>
            <p:nvPr/>
          </p:nvGrpSpPr>
          <p:grpSpPr>
            <a:xfrm>
              <a:off x="9067534" y="2691406"/>
              <a:ext cx="2206659" cy="3181203"/>
              <a:chOff x="1746165" y="114583"/>
              <a:chExt cx="2494713" cy="3181203"/>
            </a:xfrm>
          </p:grpSpPr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FF731EAD-DF03-4588-B602-403505E8F712}"/>
                  </a:ext>
                </a:extLst>
              </p:cNvPr>
              <p:cNvGrpSpPr/>
              <p:nvPr/>
            </p:nvGrpSpPr>
            <p:grpSpPr>
              <a:xfrm>
                <a:off x="1746165" y="114583"/>
                <a:ext cx="2494713" cy="3181203"/>
                <a:chOff x="10305781" y="256736"/>
                <a:chExt cx="2708474" cy="2308291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1DA6697-5698-43A4-B179-BE521F8E4A6E}"/>
                    </a:ext>
                  </a:extLst>
                </p:cNvPr>
                <p:cNvSpPr/>
                <p:nvPr/>
              </p:nvSpPr>
              <p:spPr>
                <a:xfrm>
                  <a:off x="10305781" y="256736"/>
                  <a:ext cx="2708473" cy="222101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19455A0-5D88-4071-95BE-BFB3C424224F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83" name="Connecteur droit 82">
                  <a:extLst>
                    <a:ext uri="{FF2B5EF4-FFF2-40B4-BE49-F238E27FC236}">
                      <a16:creationId xmlns:a16="http://schemas.microsoft.com/office/drawing/2014/main" id="{539CB639-95C6-4292-BA80-BBC7B087C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5781" y="2477747"/>
                  <a:ext cx="2708474" cy="3"/>
                </a:xfrm>
                <a:prstGeom prst="line">
                  <a:avLst/>
                </a:prstGeom>
                <a:ln w="3175">
                  <a:solidFill>
                    <a:srgbClr val="FF66FF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2964651B-0C8E-476E-A6AD-594BAF8D527D}"/>
                  </a:ext>
                </a:extLst>
              </p:cNvPr>
              <p:cNvSpPr txBox="1"/>
              <p:nvPr/>
            </p:nvSpPr>
            <p:spPr>
              <a:xfrm>
                <a:off x="1789049" y="224404"/>
                <a:ext cx="2207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Biodiversity</a:t>
                </a:r>
                <a:endParaRPr lang="en-US" dirty="0">
                  <a:solidFill>
                    <a:srgbClr val="C0000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02DE3C67-9C58-45D7-98B1-D3E272849377}"/>
                  </a:ext>
                </a:extLst>
              </p:cNvPr>
              <p:cNvSpPr txBox="1"/>
              <p:nvPr/>
            </p:nvSpPr>
            <p:spPr>
              <a:xfrm>
                <a:off x="1749070" y="2420655"/>
                <a:ext cx="23987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i="0" dirty="0">
                    <a:solidFill>
                      <a:srgbClr val="00483A"/>
                    </a:solidFill>
                    <a:effectLst/>
                    <a:latin typeface="Roboto Black" panose="02000000000000000000" pitchFamily="2" charset="0"/>
                    <a:ea typeface="Roboto Black" panose="02000000000000000000" pitchFamily="2" charset="0"/>
                  </a:rPr>
                  <a:t>24,000</a:t>
                </a:r>
                <a:r>
                  <a:rPr lang="en-US" b="0" i="0" dirty="0">
                    <a:solidFill>
                      <a:srgbClr val="00483A"/>
                    </a:solidFill>
                    <a:effectLst/>
                    <a:latin typeface="Roboto Light" panose="02000000000000000000" pitchFamily="2" charset="0"/>
                    <a:ea typeface="Roboto Light" panose="02000000000000000000" pitchFamily="2" charset="0"/>
                  </a:rPr>
                  <a:t> </a:t>
                </a:r>
                <a:r>
                  <a:rPr lang="en-US" sz="1200" b="0" i="0" dirty="0">
                    <a:solidFill>
                      <a:srgbClr val="00483A"/>
                    </a:solidFill>
                    <a:effectLst/>
                    <a:latin typeface="Roboto Light" panose="02000000000000000000" pitchFamily="2" charset="0"/>
                    <a:ea typeface="Roboto Light" panose="02000000000000000000" pitchFamily="2" charset="0"/>
                  </a:rPr>
                  <a:t>animal species </a:t>
                </a:r>
                <a:endParaRPr lang="en-US" b="0" i="0" dirty="0">
                  <a:solidFill>
                    <a:srgbClr val="00483A"/>
                  </a:solidFill>
                  <a:effectLst/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  <a:p>
                <a:r>
                  <a:rPr lang="en-US" b="0" i="0" dirty="0">
                    <a:solidFill>
                      <a:srgbClr val="00483A"/>
                    </a:solidFill>
                    <a:effectLst/>
                    <a:latin typeface="Roboto Black" panose="02000000000000000000" pitchFamily="2" charset="0"/>
                    <a:ea typeface="Roboto Black" panose="02000000000000000000" pitchFamily="2" charset="0"/>
                  </a:rPr>
                  <a:t>7,000 </a:t>
                </a:r>
                <a:r>
                  <a:rPr lang="en-US" sz="1200" b="0" i="0" dirty="0">
                    <a:solidFill>
                      <a:srgbClr val="00483A"/>
                    </a:solidFill>
                    <a:effectLst/>
                    <a:latin typeface="Roboto Light" panose="02000000000000000000" pitchFamily="2" charset="0"/>
                    <a:ea typeface="Roboto Light" panose="02000000000000000000" pitchFamily="2" charset="0"/>
                  </a:rPr>
                  <a:t>vegetal species</a:t>
                </a:r>
                <a:endParaRPr lang="en-US" dirty="0">
                  <a:solidFill>
                    <a:srgbClr val="C00000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85FC5F2D-13E2-47E6-914F-2B68A4A9D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54430" y="3103596"/>
              <a:ext cx="1386615" cy="1962235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F8B2AA5-2411-4771-BF81-10EEAD5AF9CD}"/>
              </a:ext>
            </a:extLst>
          </p:cNvPr>
          <p:cNvGrpSpPr/>
          <p:nvPr/>
        </p:nvGrpSpPr>
        <p:grpSpPr>
          <a:xfrm>
            <a:off x="594952" y="1234330"/>
            <a:ext cx="7483983" cy="5458306"/>
            <a:chOff x="594952" y="1234330"/>
            <a:chExt cx="7483983" cy="5458306"/>
          </a:xfrm>
        </p:grpSpPr>
        <p:pic>
          <p:nvPicPr>
            <p:cNvPr id="85" name="Graphique 84">
              <a:extLst>
                <a:ext uri="{FF2B5EF4-FFF2-40B4-BE49-F238E27FC236}">
                  <a16:creationId xmlns:a16="http://schemas.microsoft.com/office/drawing/2014/main" id="{C366A146-34FE-4EDC-9CAB-D6335C317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6575" t="11796" r="26912" b="9682"/>
            <a:stretch/>
          </p:blipFill>
          <p:spPr>
            <a:xfrm>
              <a:off x="594952" y="1234330"/>
              <a:ext cx="4575432" cy="5458306"/>
            </a:xfrm>
            <a:prstGeom prst="rect">
              <a:avLst/>
            </a:prstGeom>
            <a:effectLst>
              <a:softEdge rad="228600"/>
            </a:effectLst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68BAE09-BEBD-49C7-88BC-98FC8C6BC3C6}"/>
                </a:ext>
              </a:extLst>
            </p:cNvPr>
            <p:cNvGrpSpPr/>
            <p:nvPr/>
          </p:nvGrpSpPr>
          <p:grpSpPr>
            <a:xfrm>
              <a:off x="3180713" y="1755711"/>
              <a:ext cx="4898222" cy="1823515"/>
              <a:chOff x="3180715" y="1813844"/>
              <a:chExt cx="4898222" cy="1823515"/>
            </a:xfrm>
          </p:grpSpPr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395C3569-D4FC-40C4-9520-A35A7AD835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0715" y="1813844"/>
                <a:ext cx="2910615" cy="1178629"/>
              </a:xfrm>
              <a:prstGeom prst="line">
                <a:avLst/>
              </a:prstGeom>
              <a:ln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44E376E8-F4D9-4941-94CD-F959AF171BA2}"/>
                  </a:ext>
                </a:extLst>
              </p:cNvPr>
              <p:cNvGrpSpPr/>
              <p:nvPr/>
            </p:nvGrpSpPr>
            <p:grpSpPr>
              <a:xfrm>
                <a:off x="6137986" y="2997567"/>
                <a:ext cx="1940951" cy="639792"/>
                <a:chOff x="1746165" y="2655995"/>
                <a:chExt cx="2494713" cy="639792"/>
              </a:xfrm>
            </p:grpSpPr>
            <p:grpSp>
              <p:nvGrpSpPr>
                <p:cNvPr id="51" name="Groupe 50">
                  <a:extLst>
                    <a:ext uri="{FF2B5EF4-FFF2-40B4-BE49-F238E27FC236}">
                      <a16:creationId xmlns:a16="http://schemas.microsoft.com/office/drawing/2014/main" id="{FE2884D4-8CF7-41EC-9EE3-65279C8FB355}"/>
                    </a:ext>
                  </a:extLst>
                </p:cNvPr>
                <p:cNvGrpSpPr/>
                <p:nvPr/>
              </p:nvGrpSpPr>
              <p:grpSpPr>
                <a:xfrm>
                  <a:off x="1746165" y="2655995"/>
                  <a:ext cx="2494713" cy="639792"/>
                  <a:chOff x="10305781" y="2100792"/>
                  <a:chExt cx="2708474" cy="464235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8C06075A-E37E-43FC-9F41-0D70C13F5F00}"/>
                      </a:ext>
                    </a:extLst>
                  </p:cNvPr>
                  <p:cNvSpPr/>
                  <p:nvPr/>
                </p:nvSpPr>
                <p:spPr>
                  <a:xfrm>
                    <a:off x="10305781" y="2100792"/>
                    <a:ext cx="2708473" cy="37695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AF256B99-CDD8-4389-A822-9BFD4F443A5A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19308"/>
                    <a:ext cx="2705316" cy="45719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56" name="Connecteur droit 55">
                    <a:extLst>
                      <a:ext uri="{FF2B5EF4-FFF2-40B4-BE49-F238E27FC236}">
                        <a16:creationId xmlns:a16="http://schemas.microsoft.com/office/drawing/2014/main" id="{A4FCD2EB-8BCA-47D3-B842-8DA59F8359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5781" y="2477747"/>
                    <a:ext cx="2708474" cy="0"/>
                  </a:xfrm>
                  <a:prstGeom prst="line">
                    <a:avLst/>
                  </a:prstGeom>
                  <a:ln w="31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D4A9D10C-D95E-4BC4-A740-8DF545896A95}"/>
                    </a:ext>
                  </a:extLst>
                </p:cNvPr>
                <p:cNvSpPr txBox="1"/>
                <p:nvPr/>
              </p:nvSpPr>
              <p:spPr>
                <a:xfrm>
                  <a:off x="1806132" y="2765774"/>
                  <a:ext cx="22075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Sea</a:t>
                  </a:r>
                  <a:endParaRPr lang="en-US" dirty="0">
                    <a:solidFill>
                      <a:srgbClr val="C0000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17" name="Graphique 16">
                <a:extLst>
                  <a:ext uri="{FF2B5EF4-FFF2-40B4-BE49-F238E27FC236}">
                    <a16:creationId xmlns:a16="http://schemas.microsoft.com/office/drawing/2014/main" id="{C8872490-11DB-43D2-837B-4AF4917DF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970379" y="2753423"/>
                <a:ext cx="978450" cy="877231"/>
              </a:xfrm>
              <a:prstGeom prst="rect">
                <a:avLst/>
              </a:prstGeom>
            </p:spPr>
          </p:pic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E4EB3DB-85FC-4BC2-8385-FF8D83466DDD}"/>
              </a:ext>
            </a:extLst>
          </p:cNvPr>
          <p:cNvGrpSpPr/>
          <p:nvPr/>
        </p:nvGrpSpPr>
        <p:grpSpPr>
          <a:xfrm>
            <a:off x="2210914" y="1307872"/>
            <a:ext cx="6035555" cy="3143670"/>
            <a:chOff x="2210914" y="1307872"/>
            <a:chExt cx="6035555" cy="3143670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DB88E23B-6603-4565-9D37-074C254D8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10914" y="1307872"/>
              <a:ext cx="3387928" cy="2863345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EC37C61-F7F7-421B-B36C-301764F3FC90}"/>
                </a:ext>
              </a:extLst>
            </p:cNvPr>
            <p:cNvGrpSpPr/>
            <p:nvPr/>
          </p:nvGrpSpPr>
          <p:grpSpPr>
            <a:xfrm>
              <a:off x="3976326" y="2691406"/>
              <a:ext cx="4270143" cy="1760136"/>
              <a:chOff x="3976326" y="2691406"/>
              <a:chExt cx="4270143" cy="1760136"/>
            </a:xfrm>
          </p:grpSpPr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BB76FC33-397F-40E3-8228-C6E3CC63460A}"/>
                  </a:ext>
                </a:extLst>
              </p:cNvPr>
              <p:cNvCxnSpPr>
                <a:cxnSpLocks/>
                <a:endCxn id="68" idx="1"/>
              </p:cNvCxnSpPr>
              <p:nvPr/>
            </p:nvCxnSpPr>
            <p:spPr>
              <a:xfrm>
                <a:off x="3976326" y="2691406"/>
                <a:ext cx="2161659" cy="130091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2D3EA83E-4D00-4D0C-8F47-FFACBF17B5FE}"/>
                  </a:ext>
                </a:extLst>
              </p:cNvPr>
              <p:cNvGrpSpPr/>
              <p:nvPr/>
            </p:nvGrpSpPr>
            <p:grpSpPr>
              <a:xfrm>
                <a:off x="6137985" y="3732561"/>
                <a:ext cx="1940951" cy="639792"/>
                <a:chOff x="1746165" y="2655995"/>
                <a:chExt cx="2494713" cy="639792"/>
              </a:xfrm>
            </p:grpSpPr>
            <p:grpSp>
              <p:nvGrpSpPr>
                <p:cNvPr id="60" name="Groupe 59">
                  <a:extLst>
                    <a:ext uri="{FF2B5EF4-FFF2-40B4-BE49-F238E27FC236}">
                      <a16:creationId xmlns:a16="http://schemas.microsoft.com/office/drawing/2014/main" id="{91F08452-AE51-4B21-9184-8710946BD672}"/>
                    </a:ext>
                  </a:extLst>
                </p:cNvPr>
                <p:cNvGrpSpPr/>
                <p:nvPr/>
              </p:nvGrpSpPr>
              <p:grpSpPr>
                <a:xfrm>
                  <a:off x="1746165" y="2655995"/>
                  <a:ext cx="2494713" cy="639792"/>
                  <a:chOff x="10305781" y="2100792"/>
                  <a:chExt cx="2708474" cy="464235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9ADE4E2C-CF63-4250-9D55-D60011670EAD}"/>
                      </a:ext>
                    </a:extLst>
                  </p:cNvPr>
                  <p:cNvSpPr/>
                  <p:nvPr/>
                </p:nvSpPr>
                <p:spPr>
                  <a:xfrm>
                    <a:off x="10305781" y="2100792"/>
                    <a:ext cx="2708473" cy="37695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D2807FD1-F834-4E00-8E91-B10E5CD54E22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19308"/>
                    <a:ext cx="2705316" cy="45719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70" name="Connecteur droit 69">
                    <a:extLst>
                      <a:ext uri="{FF2B5EF4-FFF2-40B4-BE49-F238E27FC236}">
                        <a16:creationId xmlns:a16="http://schemas.microsoft.com/office/drawing/2014/main" id="{55DA268B-A99A-4868-8819-989749579F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05781" y="2477747"/>
                    <a:ext cx="2708474" cy="3"/>
                  </a:xfrm>
                  <a:prstGeom prst="line">
                    <a:avLst/>
                  </a:prstGeom>
                  <a:ln w="31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40911478-12BC-40C7-AE9F-6872AB4DA244}"/>
                    </a:ext>
                  </a:extLst>
                </p:cNvPr>
                <p:cNvSpPr txBox="1"/>
                <p:nvPr/>
              </p:nvSpPr>
              <p:spPr>
                <a:xfrm>
                  <a:off x="1806132" y="2765774"/>
                  <a:ext cx="22075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Mountains</a:t>
                  </a:r>
                  <a:endParaRPr lang="en-US" dirty="0">
                    <a:solidFill>
                      <a:srgbClr val="C0000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14" name="Graphique 13">
                <a:extLst>
                  <a:ext uri="{FF2B5EF4-FFF2-40B4-BE49-F238E27FC236}">
                    <a16:creationId xmlns:a16="http://schemas.microsoft.com/office/drawing/2014/main" id="{4F7E5432-81D3-470B-9307-38451854C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736541" y="3678485"/>
                <a:ext cx="1509928" cy="773057"/>
              </a:xfrm>
              <a:prstGeom prst="rect">
                <a:avLst/>
              </a:prstGeom>
            </p:spPr>
          </p:pic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7D4A9D2-194F-4501-8D27-82F460EF6EA5}"/>
              </a:ext>
            </a:extLst>
          </p:cNvPr>
          <p:cNvGrpSpPr/>
          <p:nvPr/>
        </p:nvGrpSpPr>
        <p:grpSpPr>
          <a:xfrm>
            <a:off x="3473754" y="2842810"/>
            <a:ext cx="4607942" cy="2265172"/>
            <a:chOff x="3473754" y="2842810"/>
            <a:chExt cx="4607942" cy="2265172"/>
          </a:xfrm>
        </p:grpSpPr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CFD9F9C-F4CF-4581-B6C2-B77CDC261AA1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3473754" y="2842810"/>
              <a:ext cx="2664232" cy="1885135"/>
            </a:xfrm>
            <a:prstGeom prst="line">
              <a:avLst/>
            </a:prstGeom>
            <a:ln>
              <a:solidFill>
                <a:srgbClr val="1BA549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7F56C984-7FD0-4B0B-8618-2A55F339404B}"/>
                </a:ext>
              </a:extLst>
            </p:cNvPr>
            <p:cNvGrpSpPr/>
            <p:nvPr/>
          </p:nvGrpSpPr>
          <p:grpSpPr>
            <a:xfrm>
              <a:off x="6137986" y="4468190"/>
              <a:ext cx="1940951" cy="639792"/>
              <a:chOff x="1746165" y="2655995"/>
              <a:chExt cx="2494713" cy="639792"/>
            </a:xfrm>
          </p:grpSpPr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80EE9B65-F0ED-4862-9F37-BE6FB662E534}"/>
                  </a:ext>
                </a:extLst>
              </p:cNvPr>
              <p:cNvGrpSpPr/>
              <p:nvPr/>
            </p:nvGrpSpPr>
            <p:grpSpPr>
              <a:xfrm>
                <a:off x="1746165" y="2655995"/>
                <a:ext cx="2494713" cy="639792"/>
                <a:chOff x="10305781" y="2100792"/>
                <a:chExt cx="2708474" cy="464235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7FE99DF-87B1-4F1D-9FEF-A0ABE394A780}"/>
                    </a:ext>
                  </a:extLst>
                </p:cNvPr>
                <p:cNvSpPr/>
                <p:nvPr/>
              </p:nvSpPr>
              <p:spPr>
                <a:xfrm>
                  <a:off x="10305781" y="2100792"/>
                  <a:ext cx="2708473" cy="37695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31B5E1D-F683-422B-84AF-76E114448CBE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1BA5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6" name="Connecteur droit 75">
                  <a:extLst>
                    <a:ext uri="{FF2B5EF4-FFF2-40B4-BE49-F238E27FC236}">
                      <a16:creationId xmlns:a16="http://schemas.microsoft.com/office/drawing/2014/main" id="{4E91C72B-1457-423B-ADAD-87EE49257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1" y="2477747"/>
                  <a:ext cx="2708474" cy="0"/>
                </a:xfrm>
                <a:prstGeom prst="line">
                  <a:avLst/>
                </a:prstGeom>
                <a:ln w="3175">
                  <a:solidFill>
                    <a:srgbClr val="1BA549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06617249-D30F-409F-8492-A88EB7DC656B}"/>
                  </a:ext>
                </a:extLst>
              </p:cNvPr>
              <p:cNvSpPr txBox="1"/>
              <p:nvPr/>
            </p:nvSpPr>
            <p:spPr>
              <a:xfrm>
                <a:off x="1806132" y="2765774"/>
                <a:ext cx="2207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Plaines</a:t>
                </a:r>
                <a:endParaRPr lang="en-US" dirty="0">
                  <a:solidFill>
                    <a:srgbClr val="C0000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EC60DE5F-895B-4CE3-9625-0778E29B0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87970" y="4406825"/>
              <a:ext cx="793726" cy="649210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4B2BC3E-F46B-44E8-B46B-26282FE469E1}"/>
              </a:ext>
            </a:extLst>
          </p:cNvPr>
          <p:cNvGrpSpPr/>
          <p:nvPr/>
        </p:nvGrpSpPr>
        <p:grpSpPr>
          <a:xfrm>
            <a:off x="513206" y="1580964"/>
            <a:ext cx="7612383" cy="5081067"/>
            <a:chOff x="513206" y="1580964"/>
            <a:chExt cx="7612383" cy="5081067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EB068EDE-5E0A-46C6-8526-8412FBF8B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3206" y="1580964"/>
              <a:ext cx="5029829" cy="5081067"/>
            </a:xfrm>
            <a:prstGeom prst="rect">
              <a:avLst/>
            </a:prstGeom>
            <a:effectLst>
              <a:softEdge rad="127000"/>
            </a:effectLst>
          </p:spPr>
        </p:pic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68B6417-D803-4EAF-8E53-B926EDADDF32}"/>
                </a:ext>
              </a:extLst>
            </p:cNvPr>
            <p:cNvCxnSpPr>
              <a:cxnSpLocks/>
              <a:endCxn id="80" idx="1"/>
            </p:cNvCxnSpPr>
            <p:nvPr/>
          </p:nvCxnSpPr>
          <p:spPr>
            <a:xfrm>
              <a:off x="2716380" y="4532424"/>
              <a:ext cx="3421605" cy="931150"/>
            </a:xfrm>
            <a:prstGeom prst="line">
              <a:avLst/>
            </a:prstGeom>
            <a:ln>
              <a:solidFill>
                <a:srgbClr val="FFC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1271493C-E7D9-4AD6-AC9D-0B7AC3462947}"/>
                </a:ext>
              </a:extLst>
            </p:cNvPr>
            <p:cNvGrpSpPr/>
            <p:nvPr/>
          </p:nvGrpSpPr>
          <p:grpSpPr>
            <a:xfrm>
              <a:off x="6137985" y="5203819"/>
              <a:ext cx="1940951" cy="639792"/>
              <a:chOff x="1746165" y="2655995"/>
              <a:chExt cx="2494713" cy="639792"/>
            </a:xfrm>
          </p:grpSpPr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574905DD-00F8-4A1E-BB75-EF95E5ADC433}"/>
                  </a:ext>
                </a:extLst>
              </p:cNvPr>
              <p:cNvGrpSpPr/>
              <p:nvPr/>
            </p:nvGrpSpPr>
            <p:grpSpPr>
              <a:xfrm>
                <a:off x="1746165" y="2655995"/>
                <a:ext cx="2494713" cy="639792"/>
                <a:chOff x="10305781" y="2100792"/>
                <a:chExt cx="2708474" cy="464235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9C9A8D05-B018-4566-897B-8DFB65F18324}"/>
                    </a:ext>
                  </a:extLst>
                </p:cNvPr>
                <p:cNvSpPr/>
                <p:nvPr/>
              </p:nvSpPr>
              <p:spPr>
                <a:xfrm>
                  <a:off x="10305781" y="2100792"/>
                  <a:ext cx="2708473" cy="37695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FABBFDB9-B551-4618-B33C-607D8A8B16C4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F201E316-5CCD-4ACC-AE91-A6D694284E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5781" y="2477747"/>
                  <a:ext cx="2708474" cy="3"/>
                </a:xfrm>
                <a:prstGeom prst="line">
                  <a:avLst/>
                </a:prstGeom>
                <a:ln w="3175">
                  <a:solidFill>
                    <a:srgbClr val="FFC00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C2D81286-81DA-41C4-A1D8-BC61B6249D0F}"/>
                  </a:ext>
                </a:extLst>
              </p:cNvPr>
              <p:cNvSpPr txBox="1"/>
              <p:nvPr/>
            </p:nvSpPr>
            <p:spPr>
              <a:xfrm>
                <a:off x="1806132" y="2765774"/>
                <a:ext cx="2207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Desert</a:t>
                </a:r>
                <a:endParaRPr lang="en-US" dirty="0">
                  <a:solidFill>
                    <a:srgbClr val="C0000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C8E1AA01-839F-45F6-ACAE-4DCC7154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99514" y="4981535"/>
              <a:ext cx="1126075" cy="929809"/>
            </a:xfrm>
            <a:prstGeom prst="rect">
              <a:avLst/>
            </a:prstGeom>
          </p:spPr>
        </p:pic>
      </p:grpSp>
      <p:grpSp>
        <p:nvGrpSpPr>
          <p:cNvPr id="102" name="Groupe 1">
            <a:extLst>
              <a:ext uri="{FF2B5EF4-FFF2-40B4-BE49-F238E27FC236}">
                <a16:creationId xmlns:a16="http://schemas.microsoft.com/office/drawing/2014/main" id="{F272F303-5228-4934-80FA-23B05E170D1F}"/>
              </a:ext>
            </a:extLst>
          </p:cNvPr>
          <p:cNvGrpSpPr/>
          <p:nvPr/>
        </p:nvGrpSpPr>
        <p:grpSpPr>
          <a:xfrm>
            <a:off x="310393" y="345507"/>
            <a:ext cx="11683563" cy="6389402"/>
            <a:chOff x="310393" y="345507"/>
            <a:chExt cx="11683563" cy="6389402"/>
          </a:xfrm>
        </p:grpSpPr>
        <p:cxnSp>
          <p:nvCxnSpPr>
            <p:cNvPr id="103" name="Connecteur droit 5">
              <a:extLst>
                <a:ext uri="{FF2B5EF4-FFF2-40B4-BE49-F238E27FC236}">
                  <a16:creationId xmlns:a16="http://schemas.microsoft.com/office/drawing/2014/main" id="{4A082C81-D2A2-4688-8284-1ACF7C0EB9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6637235"/>
              <a:ext cx="1182848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6">
              <a:extLst>
                <a:ext uri="{FF2B5EF4-FFF2-40B4-BE49-F238E27FC236}">
                  <a16:creationId xmlns:a16="http://schemas.microsoft.com/office/drawing/2014/main" id="{2CA6F2AC-56E1-4C4F-BF3E-D00441DDF401}"/>
                </a:ext>
              </a:extLst>
            </p:cNvPr>
            <p:cNvCxnSpPr>
              <a:cxnSpLocks/>
            </p:cNvCxnSpPr>
            <p:nvPr/>
          </p:nvCxnSpPr>
          <p:spPr>
            <a:xfrm>
              <a:off x="310393" y="3890596"/>
              <a:ext cx="0" cy="2746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">
              <a:extLst>
                <a:ext uri="{FF2B5EF4-FFF2-40B4-BE49-F238E27FC236}">
                  <a16:creationId xmlns:a16="http://schemas.microsoft.com/office/drawing/2014/main" id="{57A9DC18-482F-41D3-A18C-FA2BDCF36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889957" y="345507"/>
              <a:ext cx="0" cy="2531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26">
              <a:extLst>
                <a:ext uri="{FF2B5EF4-FFF2-40B4-BE49-F238E27FC236}">
                  <a16:creationId xmlns:a16="http://schemas.microsoft.com/office/drawing/2014/main" id="{78DE87EF-1B90-4B4B-9C77-0597B6669935}"/>
                </a:ext>
              </a:extLst>
            </p:cNvPr>
            <p:cNvCxnSpPr>
              <a:cxnSpLocks/>
            </p:cNvCxnSpPr>
            <p:nvPr/>
          </p:nvCxnSpPr>
          <p:spPr>
            <a:xfrm>
              <a:off x="9660816" y="345507"/>
              <a:ext cx="2229141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29">
              <a:extLst>
                <a:ext uri="{FF2B5EF4-FFF2-40B4-BE49-F238E27FC236}">
                  <a16:creationId xmlns:a16="http://schemas.microsoft.com/office/drawing/2014/main" id="{8C6FE29E-AA38-4BD1-B59B-E49404D3335E}"/>
                </a:ext>
              </a:extLst>
            </p:cNvPr>
            <p:cNvCxnSpPr/>
            <p:nvPr/>
          </p:nvCxnSpPr>
          <p:spPr>
            <a:xfrm>
              <a:off x="11889957" y="2499560"/>
              <a:ext cx="0" cy="1711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35">
              <a:extLst>
                <a:ext uri="{FF2B5EF4-FFF2-40B4-BE49-F238E27FC236}">
                  <a16:creationId xmlns:a16="http://schemas.microsoft.com/office/drawing/2014/main" id="{67B4B965-A18C-4407-B363-9972CB98546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36">
              <a:extLst>
                <a:ext uri="{FF2B5EF4-FFF2-40B4-BE49-F238E27FC236}">
                  <a16:creationId xmlns:a16="http://schemas.microsoft.com/office/drawing/2014/main" id="{B7620BDE-84BD-4867-982D-F79FA36B36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92538" y="5223399"/>
              <a:ext cx="0" cy="14138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Graphique 39">
              <a:extLst>
                <a:ext uri="{FF2B5EF4-FFF2-40B4-BE49-F238E27FC236}">
                  <a16:creationId xmlns:a16="http://schemas.microsoft.com/office/drawing/2014/main" id="{617128E1-6654-441D-9C2F-8164FE81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1745898" y="630732"/>
              <a:ext cx="248058" cy="1761934"/>
            </a:xfrm>
            <a:prstGeom prst="rect">
              <a:avLst/>
            </a:prstGeom>
          </p:spPr>
        </p:pic>
        <p:sp>
          <p:nvSpPr>
            <p:cNvPr id="111" name="ZoneTexte 42">
              <a:extLst>
                <a:ext uri="{FF2B5EF4-FFF2-40B4-BE49-F238E27FC236}">
                  <a16:creationId xmlns:a16="http://schemas.microsoft.com/office/drawing/2014/main" id="{F9AFB5C6-BAA2-4702-810E-908126F1AFCB}"/>
                </a:ext>
              </a:extLst>
            </p:cNvPr>
            <p:cNvSpPr txBox="1"/>
            <p:nvPr/>
          </p:nvSpPr>
          <p:spPr>
            <a:xfrm>
              <a:off x="1491947" y="6427132"/>
              <a:ext cx="2250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www.fivetravel.ma</a:t>
              </a:r>
            </a:p>
          </p:txBody>
        </p:sp>
        <p:cxnSp>
          <p:nvCxnSpPr>
            <p:cNvPr id="112" name="Connecteur droit 59">
              <a:extLst>
                <a:ext uri="{FF2B5EF4-FFF2-40B4-BE49-F238E27FC236}">
                  <a16:creationId xmlns:a16="http://schemas.microsoft.com/office/drawing/2014/main" id="{54644BF5-EBAA-4BA9-8330-F71C02C6C1A5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57" y="6637235"/>
              <a:ext cx="29718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10B74615-A62C-4E6A-9196-C28502030868}"/>
              </a:ext>
            </a:extLst>
          </p:cNvPr>
          <p:cNvSpPr txBox="1"/>
          <p:nvPr/>
        </p:nvSpPr>
        <p:spPr>
          <a:xfrm>
            <a:off x="5777860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MICE Destination : Morocco | </a:t>
            </a:r>
            <a:r>
              <a:rPr lang="fr-CA" sz="14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Landscape</a:t>
            </a:r>
            <a:endParaRPr lang="fr-CA" sz="14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pic>
        <p:nvPicPr>
          <p:cNvPr id="88" name="Graphique 87">
            <a:extLst>
              <a:ext uri="{FF2B5EF4-FFF2-40B4-BE49-F238E27FC236}">
                <a16:creationId xmlns:a16="http://schemas.microsoft.com/office/drawing/2014/main" id="{C9D8BC71-947D-476A-B37B-D64DC2BF0A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25502" y="-9748"/>
            <a:ext cx="2238620" cy="1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8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20461</TotalTime>
  <Words>2238</Words>
  <Application>Microsoft Office PowerPoint</Application>
  <PresentationFormat>Grand écran</PresentationFormat>
  <Paragraphs>544</Paragraphs>
  <Slides>43</Slides>
  <Notes>42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8" baseType="lpstr">
      <vt:lpstr>Calibri Light</vt:lpstr>
      <vt:lpstr>Didot</vt:lpstr>
      <vt:lpstr>Calibri</vt:lpstr>
      <vt:lpstr>Roboto Black</vt:lpstr>
      <vt:lpstr>-apple-system</vt:lpstr>
      <vt:lpstr>Roboto Thin</vt:lpstr>
      <vt:lpstr>Didot LT Std</vt:lpstr>
      <vt:lpstr>Roboto </vt:lpstr>
      <vt:lpstr>Roboto Light</vt:lpstr>
      <vt:lpstr>Courier New</vt:lpstr>
      <vt:lpstr>Arial</vt:lpstr>
      <vt:lpstr>Roboto</vt:lpstr>
      <vt:lpstr>Wingdings</vt:lpstr>
      <vt:lpstr>Antro Vectra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Salaheddine</dc:creator>
  <cp:lastModifiedBy>Salaheddine</cp:lastModifiedBy>
  <cp:revision>196</cp:revision>
  <dcterms:created xsi:type="dcterms:W3CDTF">2022-01-12T11:20:04Z</dcterms:created>
  <dcterms:modified xsi:type="dcterms:W3CDTF">2023-03-29T09:35:34Z</dcterms:modified>
</cp:coreProperties>
</file>