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94" r:id="rId2"/>
    <p:sldId id="398" r:id="rId3"/>
    <p:sldId id="401" r:id="rId4"/>
    <p:sldId id="402" r:id="rId5"/>
    <p:sldId id="399" r:id="rId6"/>
    <p:sldId id="510" r:id="rId7"/>
    <p:sldId id="508" r:id="rId8"/>
    <p:sldId id="509" r:id="rId9"/>
    <p:sldId id="511" r:id="rId10"/>
    <p:sldId id="449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E4F16-AD87-483A-BD4C-1BE9E3BCD9FC}" type="datetimeFigureOut">
              <a:rPr lang="fr-CA" smtClean="0"/>
              <a:t>2023-05-29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C55AB-4EB6-4FAB-8C1D-A0C87287B6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205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 </a:t>
            </a:r>
            <a:r>
              <a:rPr lang="fr-CA" dirty="0" err="1"/>
              <a:t>diversity</a:t>
            </a:r>
            <a:r>
              <a:rPr lang="fr-CA" dirty="0"/>
              <a:t> </a:t>
            </a:r>
            <a:r>
              <a:rPr lang="fr-CA" dirty="0" err="1"/>
              <a:t>that</a:t>
            </a:r>
            <a:r>
              <a:rPr lang="fr-CA" dirty="0"/>
              <a:t> </a:t>
            </a:r>
            <a:r>
              <a:rPr lang="fr-CA" dirty="0" err="1"/>
              <a:t>will</a:t>
            </a:r>
            <a:r>
              <a:rPr lang="fr-CA" dirty="0"/>
              <a:t> </a:t>
            </a:r>
            <a:r>
              <a:rPr lang="fr-CA" dirty="0" err="1"/>
              <a:t>welcome</a:t>
            </a:r>
            <a:r>
              <a:rPr lang="fr-CA" dirty="0"/>
              <a:t> </a:t>
            </a:r>
            <a:r>
              <a:rPr lang="fr-CA" dirty="0" err="1"/>
              <a:t>you</a:t>
            </a:r>
            <a:r>
              <a:rPr lang="fr-CA" dirty="0"/>
              <a:t> back to </a:t>
            </a:r>
            <a:r>
              <a:rPr lang="fr-CA" dirty="0" err="1"/>
              <a:t>morocco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positive </a:t>
            </a:r>
            <a:r>
              <a:rPr lang="fr-CA" dirty="0" err="1"/>
              <a:t>vibes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0EAD-3DA5-4DC3-9F45-8D496A5BED06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883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 </a:t>
            </a:r>
            <a:r>
              <a:rPr lang="fr-CA" dirty="0" err="1"/>
              <a:t>diversity</a:t>
            </a:r>
            <a:r>
              <a:rPr lang="fr-CA" dirty="0"/>
              <a:t> </a:t>
            </a:r>
            <a:r>
              <a:rPr lang="fr-CA" dirty="0" err="1"/>
              <a:t>that</a:t>
            </a:r>
            <a:r>
              <a:rPr lang="fr-CA" dirty="0"/>
              <a:t> </a:t>
            </a:r>
            <a:r>
              <a:rPr lang="fr-CA" dirty="0" err="1"/>
              <a:t>will</a:t>
            </a:r>
            <a:r>
              <a:rPr lang="fr-CA" dirty="0"/>
              <a:t> </a:t>
            </a:r>
            <a:r>
              <a:rPr lang="fr-CA" dirty="0" err="1"/>
              <a:t>welcome</a:t>
            </a:r>
            <a:r>
              <a:rPr lang="fr-CA" dirty="0"/>
              <a:t> </a:t>
            </a:r>
            <a:r>
              <a:rPr lang="fr-CA" dirty="0" err="1"/>
              <a:t>you</a:t>
            </a:r>
            <a:r>
              <a:rPr lang="fr-CA" dirty="0"/>
              <a:t> back to </a:t>
            </a:r>
            <a:r>
              <a:rPr lang="fr-CA" dirty="0" err="1"/>
              <a:t>morocco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positive </a:t>
            </a:r>
            <a:r>
              <a:rPr lang="fr-CA" dirty="0" err="1"/>
              <a:t>vibes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0EAD-3DA5-4DC3-9F45-8D496A5BED06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0067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 </a:t>
            </a:r>
            <a:r>
              <a:rPr lang="fr-CA" dirty="0" err="1"/>
              <a:t>diversity</a:t>
            </a:r>
            <a:r>
              <a:rPr lang="fr-CA" dirty="0"/>
              <a:t> </a:t>
            </a:r>
            <a:r>
              <a:rPr lang="fr-CA" dirty="0" err="1"/>
              <a:t>that</a:t>
            </a:r>
            <a:r>
              <a:rPr lang="fr-CA" dirty="0"/>
              <a:t> </a:t>
            </a:r>
            <a:r>
              <a:rPr lang="fr-CA" dirty="0" err="1"/>
              <a:t>will</a:t>
            </a:r>
            <a:r>
              <a:rPr lang="fr-CA" dirty="0"/>
              <a:t> </a:t>
            </a:r>
            <a:r>
              <a:rPr lang="fr-CA" dirty="0" err="1"/>
              <a:t>welcome</a:t>
            </a:r>
            <a:r>
              <a:rPr lang="fr-CA" dirty="0"/>
              <a:t> </a:t>
            </a:r>
            <a:r>
              <a:rPr lang="fr-CA" dirty="0" err="1"/>
              <a:t>you</a:t>
            </a:r>
            <a:r>
              <a:rPr lang="fr-CA" dirty="0"/>
              <a:t> back to </a:t>
            </a:r>
            <a:r>
              <a:rPr lang="fr-CA" dirty="0" err="1"/>
              <a:t>morocco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positive </a:t>
            </a:r>
            <a:r>
              <a:rPr lang="fr-CA" dirty="0" err="1"/>
              <a:t>vibes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0EAD-3DA5-4DC3-9F45-8D496A5BED06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1164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 </a:t>
            </a:r>
            <a:r>
              <a:rPr lang="fr-CA" dirty="0" err="1"/>
              <a:t>diversity</a:t>
            </a:r>
            <a:r>
              <a:rPr lang="fr-CA" dirty="0"/>
              <a:t> </a:t>
            </a:r>
            <a:r>
              <a:rPr lang="fr-CA" dirty="0" err="1"/>
              <a:t>that</a:t>
            </a:r>
            <a:r>
              <a:rPr lang="fr-CA" dirty="0"/>
              <a:t> </a:t>
            </a:r>
            <a:r>
              <a:rPr lang="fr-CA" dirty="0" err="1"/>
              <a:t>will</a:t>
            </a:r>
            <a:r>
              <a:rPr lang="fr-CA" dirty="0"/>
              <a:t> </a:t>
            </a:r>
            <a:r>
              <a:rPr lang="fr-CA" dirty="0" err="1"/>
              <a:t>welcome</a:t>
            </a:r>
            <a:r>
              <a:rPr lang="fr-CA" dirty="0"/>
              <a:t> </a:t>
            </a:r>
            <a:r>
              <a:rPr lang="fr-CA" dirty="0" err="1"/>
              <a:t>you</a:t>
            </a:r>
            <a:r>
              <a:rPr lang="fr-CA" dirty="0"/>
              <a:t> back to </a:t>
            </a:r>
            <a:r>
              <a:rPr lang="fr-CA" dirty="0" err="1"/>
              <a:t>morocco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positive </a:t>
            </a:r>
            <a:r>
              <a:rPr lang="fr-CA" dirty="0" err="1"/>
              <a:t>vibes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0EAD-3DA5-4DC3-9F45-8D496A5BED06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4745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 </a:t>
            </a:r>
            <a:r>
              <a:rPr lang="fr-CA" dirty="0" err="1"/>
              <a:t>diversity</a:t>
            </a:r>
            <a:r>
              <a:rPr lang="fr-CA" dirty="0"/>
              <a:t> </a:t>
            </a:r>
            <a:r>
              <a:rPr lang="fr-CA" dirty="0" err="1"/>
              <a:t>that</a:t>
            </a:r>
            <a:r>
              <a:rPr lang="fr-CA" dirty="0"/>
              <a:t> </a:t>
            </a:r>
            <a:r>
              <a:rPr lang="fr-CA" dirty="0" err="1"/>
              <a:t>will</a:t>
            </a:r>
            <a:r>
              <a:rPr lang="fr-CA" dirty="0"/>
              <a:t> </a:t>
            </a:r>
            <a:r>
              <a:rPr lang="fr-CA" dirty="0" err="1"/>
              <a:t>welcome</a:t>
            </a:r>
            <a:r>
              <a:rPr lang="fr-CA" dirty="0"/>
              <a:t> </a:t>
            </a:r>
            <a:r>
              <a:rPr lang="fr-CA" dirty="0" err="1"/>
              <a:t>you</a:t>
            </a:r>
            <a:r>
              <a:rPr lang="fr-CA" dirty="0"/>
              <a:t> back to </a:t>
            </a:r>
            <a:r>
              <a:rPr lang="fr-CA" dirty="0" err="1"/>
              <a:t>morocco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positive </a:t>
            </a:r>
            <a:r>
              <a:rPr lang="fr-CA" dirty="0" err="1"/>
              <a:t>vibes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0EAD-3DA5-4DC3-9F45-8D496A5BED06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9961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 </a:t>
            </a:r>
            <a:r>
              <a:rPr lang="fr-CA" dirty="0" err="1"/>
              <a:t>diversity</a:t>
            </a:r>
            <a:r>
              <a:rPr lang="fr-CA" dirty="0"/>
              <a:t> </a:t>
            </a:r>
            <a:r>
              <a:rPr lang="fr-CA" dirty="0" err="1"/>
              <a:t>that</a:t>
            </a:r>
            <a:r>
              <a:rPr lang="fr-CA" dirty="0"/>
              <a:t> </a:t>
            </a:r>
            <a:r>
              <a:rPr lang="fr-CA" dirty="0" err="1"/>
              <a:t>will</a:t>
            </a:r>
            <a:r>
              <a:rPr lang="fr-CA" dirty="0"/>
              <a:t> </a:t>
            </a:r>
            <a:r>
              <a:rPr lang="fr-CA" dirty="0" err="1"/>
              <a:t>welcome</a:t>
            </a:r>
            <a:r>
              <a:rPr lang="fr-CA" dirty="0"/>
              <a:t> </a:t>
            </a:r>
            <a:r>
              <a:rPr lang="fr-CA" dirty="0" err="1"/>
              <a:t>you</a:t>
            </a:r>
            <a:r>
              <a:rPr lang="fr-CA" dirty="0"/>
              <a:t> back to </a:t>
            </a:r>
            <a:r>
              <a:rPr lang="fr-CA" dirty="0" err="1"/>
              <a:t>morocco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positive </a:t>
            </a:r>
            <a:r>
              <a:rPr lang="fr-CA" dirty="0" err="1"/>
              <a:t>vibes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0EAD-3DA5-4DC3-9F45-8D496A5BED06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614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 </a:t>
            </a:r>
            <a:r>
              <a:rPr lang="fr-CA" dirty="0" err="1"/>
              <a:t>diversity</a:t>
            </a:r>
            <a:r>
              <a:rPr lang="fr-CA" dirty="0"/>
              <a:t> </a:t>
            </a:r>
            <a:r>
              <a:rPr lang="fr-CA" dirty="0" err="1"/>
              <a:t>that</a:t>
            </a:r>
            <a:r>
              <a:rPr lang="fr-CA" dirty="0"/>
              <a:t> </a:t>
            </a:r>
            <a:r>
              <a:rPr lang="fr-CA" dirty="0" err="1"/>
              <a:t>will</a:t>
            </a:r>
            <a:r>
              <a:rPr lang="fr-CA" dirty="0"/>
              <a:t> </a:t>
            </a:r>
            <a:r>
              <a:rPr lang="fr-CA" dirty="0" err="1"/>
              <a:t>welcome</a:t>
            </a:r>
            <a:r>
              <a:rPr lang="fr-CA" dirty="0"/>
              <a:t> </a:t>
            </a:r>
            <a:r>
              <a:rPr lang="fr-CA" dirty="0" err="1"/>
              <a:t>you</a:t>
            </a:r>
            <a:r>
              <a:rPr lang="fr-CA" dirty="0"/>
              <a:t> back to </a:t>
            </a:r>
            <a:r>
              <a:rPr lang="fr-CA" dirty="0" err="1"/>
              <a:t>morocco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positive </a:t>
            </a:r>
            <a:r>
              <a:rPr lang="fr-CA" dirty="0" err="1"/>
              <a:t>vibes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0EAD-3DA5-4DC3-9F45-8D496A5BED06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013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 </a:t>
            </a:r>
            <a:r>
              <a:rPr lang="fr-CA" dirty="0" err="1"/>
              <a:t>diversity</a:t>
            </a:r>
            <a:r>
              <a:rPr lang="fr-CA" dirty="0"/>
              <a:t> </a:t>
            </a:r>
            <a:r>
              <a:rPr lang="fr-CA" dirty="0" err="1"/>
              <a:t>that</a:t>
            </a:r>
            <a:r>
              <a:rPr lang="fr-CA" dirty="0"/>
              <a:t> </a:t>
            </a:r>
            <a:r>
              <a:rPr lang="fr-CA" dirty="0" err="1"/>
              <a:t>will</a:t>
            </a:r>
            <a:r>
              <a:rPr lang="fr-CA" dirty="0"/>
              <a:t> </a:t>
            </a:r>
            <a:r>
              <a:rPr lang="fr-CA" dirty="0" err="1"/>
              <a:t>welcome</a:t>
            </a:r>
            <a:r>
              <a:rPr lang="fr-CA" dirty="0"/>
              <a:t> </a:t>
            </a:r>
            <a:r>
              <a:rPr lang="fr-CA" dirty="0" err="1"/>
              <a:t>you</a:t>
            </a:r>
            <a:r>
              <a:rPr lang="fr-CA" dirty="0"/>
              <a:t> back to </a:t>
            </a:r>
            <a:r>
              <a:rPr lang="fr-CA" dirty="0" err="1"/>
              <a:t>morocco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positive </a:t>
            </a:r>
            <a:r>
              <a:rPr lang="fr-CA" dirty="0" err="1"/>
              <a:t>vibes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0EAD-3DA5-4DC3-9F45-8D496A5BED06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7310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0EAD-3DA5-4DC3-9F45-8D496A5BED06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053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E6B2A4-F04C-4D09-A17F-D8543B90C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7A1A40F-72CE-447C-8A8F-845AA9B39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C812C6-7297-4255-B4CF-C739B305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DC9D-AC93-4E5D-9641-B5ECFE22EBC8}" type="datetimeFigureOut">
              <a:rPr lang="fr-CA" smtClean="0"/>
              <a:t>2023-05-29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A87E60-262F-43A4-998C-318BA5985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E9756E-4FF3-4E99-81D7-38775271A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67AC-AAAE-4C04-9FA0-1B6712BB258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183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4E44A6-547B-4A62-B711-40F3C04D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1E19E9-D9E8-4074-8F23-B07FD16A9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15DFAE-B3E8-4668-BB0F-9F1A94F4E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DC9D-AC93-4E5D-9641-B5ECFE22EBC8}" type="datetimeFigureOut">
              <a:rPr lang="fr-CA" smtClean="0"/>
              <a:t>2023-05-29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6F5E20-0CB7-41C5-96B5-9A7FE1D2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BA90F9-8ABD-4E4B-981D-BCAF48AF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67AC-AAAE-4C04-9FA0-1B6712BB258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372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A419C1C-83A9-4865-8055-4EE3972AC0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B00CE4-FEE0-4E95-81D5-E4ACE8938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2472AA-55C9-4D82-BF74-46281973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DC9D-AC93-4E5D-9641-B5ECFE22EBC8}" type="datetimeFigureOut">
              <a:rPr lang="fr-CA" smtClean="0"/>
              <a:t>2023-05-29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5E4DDC-A6FF-45DD-B807-9BD8F6C50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33F71F-BCFF-4386-9B71-50875B11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67AC-AAAE-4C04-9FA0-1B6712BB258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652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4EA96C-602E-4F99-BFBD-590FB4053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8CF401-79ED-4A91-8FD5-DE07391B1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254491-80B4-49AC-9466-256B5F18E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DC9D-AC93-4E5D-9641-B5ECFE22EBC8}" type="datetimeFigureOut">
              <a:rPr lang="fr-CA" smtClean="0"/>
              <a:t>2023-05-29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BEFA1-6A49-4D8B-AAFE-2A38E4030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783782-6344-4581-949C-49C698E7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67AC-AAAE-4C04-9FA0-1B6712BB258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624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BB65DD-5275-4476-BE4D-35D54090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32D7C7-03E4-44D6-B32D-F31E07D23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522E5B-9541-4A35-B489-1043795A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DC9D-AC93-4E5D-9641-B5ECFE22EBC8}" type="datetimeFigureOut">
              <a:rPr lang="fr-CA" smtClean="0"/>
              <a:t>2023-05-29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9B3624-1520-4DB5-8AA2-EB9703DD6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652411-C7EE-43B7-87EB-87C726AC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67AC-AAAE-4C04-9FA0-1B6712BB258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921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EBF1E-3C7B-48CE-8224-BDDFD76F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103EDD-D214-42CD-AECC-3FB8E4E2C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F1CC83-05EF-4171-B12E-2FB8BF277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389D36-BE0A-433B-8003-AC2A533C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DC9D-AC93-4E5D-9641-B5ECFE22EBC8}" type="datetimeFigureOut">
              <a:rPr lang="fr-CA" smtClean="0"/>
              <a:t>2023-05-29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47A986-1DAF-44DD-9690-E9B109F03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948F37-557F-4404-ADA1-B40457F72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67AC-AAAE-4C04-9FA0-1B6712BB258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30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49CA16-2A39-4D49-828B-019ADD984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94F15A-A69C-4A84-BA7E-9FFA399B4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50B0D8D-AB53-4403-94E9-2C4E4AF4A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FB3EFA-21F8-42E5-945F-BBB4579D7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0DD2F91-00AB-4FC7-B9A0-727C7BC541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D9CCF10-C149-4CC8-9BB0-ED8B6648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DC9D-AC93-4E5D-9641-B5ECFE22EBC8}" type="datetimeFigureOut">
              <a:rPr lang="fr-CA" smtClean="0"/>
              <a:t>2023-05-29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195EAAF-ACDE-42F9-A5CC-05C2E6FC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D50E23A-9053-44A9-9F9E-830D3F7E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67AC-AAAE-4C04-9FA0-1B6712BB258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228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8178AD-3E49-47A4-B933-7DEC0EA52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A40D553-1B92-4936-95A1-7BF739DD9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DC9D-AC93-4E5D-9641-B5ECFE22EBC8}" type="datetimeFigureOut">
              <a:rPr lang="fr-CA" smtClean="0"/>
              <a:t>2023-05-29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DFB0A6-CCA2-4503-994A-CADBA3F7D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45AD77-D644-4BE1-9FF5-8647201E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67AC-AAAE-4C04-9FA0-1B6712BB258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073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7FFC178-3C61-4919-87DC-3D0AEFC09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DC9D-AC93-4E5D-9641-B5ECFE22EBC8}" type="datetimeFigureOut">
              <a:rPr lang="fr-CA" smtClean="0"/>
              <a:t>2023-05-29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BBFA82-2C5E-4AB7-8197-92FD99D78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26B3EB-3AFB-48B3-929D-495D6CF7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67AC-AAAE-4C04-9FA0-1B6712BB258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302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4A030D-22A9-46EB-B45D-9380612C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AF87D8-AC0E-4FFC-8831-78CC6A337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EFC895-A2D1-4624-944F-8B71FB230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E5C23B-0487-485F-9CB0-977E12C01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DC9D-AC93-4E5D-9641-B5ECFE22EBC8}" type="datetimeFigureOut">
              <a:rPr lang="fr-CA" smtClean="0"/>
              <a:t>2023-05-29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046498-EFBA-43F1-A1DE-68C1B8CA8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782A54-0022-40FA-9CF9-A65CB68AB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67AC-AAAE-4C04-9FA0-1B6712BB258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979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D92ED9-F397-4F2D-9926-B887C03C2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B8B885C-FDDA-4777-9AF2-7F098483D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0126EC-EB7E-4CCB-82D7-9F929D922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48A1B4-D741-41AB-B753-0C7DFE6E6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DC9D-AC93-4E5D-9641-B5ECFE22EBC8}" type="datetimeFigureOut">
              <a:rPr lang="fr-CA" smtClean="0"/>
              <a:t>2023-05-29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9A1130-9BA7-480A-B844-70A904A52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094A54-B35E-49CF-B65A-E39DE45E0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67AC-AAAE-4C04-9FA0-1B6712BB258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534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3D517F0-29E8-4B58-87D5-7AB583AC2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A25556-6ED3-4514-B07B-2A0BD199E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CA0CF1-C9D1-4A31-BAB0-0EEA470C6D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8DC9D-AC93-4E5D-9641-B5ECFE22EBC8}" type="datetimeFigureOut">
              <a:rPr lang="fr-CA" smtClean="0"/>
              <a:t>2023-05-29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C96966-EFA6-4309-AD19-036DF6037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9862D8-540E-4EDD-96A5-AC62172D4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967AC-AAAE-4C04-9FA0-1B6712BB258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943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40.png"/><Relationship Id="rId5" Type="http://schemas.openxmlformats.org/officeDocument/2006/relationships/image" Target="../media/image3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image" Target="../media/image2.svg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1.svg"/><Relationship Id="rId4" Type="http://schemas.openxmlformats.org/officeDocument/2006/relationships/image" Target="../media/image6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svg"/><Relationship Id="rId4" Type="http://schemas.openxmlformats.org/officeDocument/2006/relationships/image" Target="../media/image6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9.png"/><Relationship Id="rId10" Type="http://schemas.openxmlformats.org/officeDocument/2006/relationships/image" Target="../media/image17.svg"/><Relationship Id="rId4" Type="http://schemas.openxmlformats.org/officeDocument/2006/relationships/image" Target="../media/image6.sv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11.svg"/><Relationship Id="rId4" Type="http://schemas.openxmlformats.org/officeDocument/2006/relationships/image" Target="../media/image6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svg"/><Relationship Id="rId4" Type="http://schemas.openxmlformats.org/officeDocument/2006/relationships/image" Target="../media/image6.svg"/><Relationship Id="rId9" Type="http://schemas.openxmlformats.org/officeDocument/2006/relationships/image" Target="../media/image22.png"/><Relationship Id="rId14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openxmlformats.org/officeDocument/2006/relationships/image" Target="../media/image31.svg"/><Relationship Id="rId3" Type="http://schemas.openxmlformats.org/officeDocument/2006/relationships/image" Target="../media/image5.png"/><Relationship Id="rId7" Type="http://schemas.openxmlformats.org/officeDocument/2006/relationships/image" Target="../media/image2.svg"/><Relationship Id="rId12" Type="http://schemas.openxmlformats.org/officeDocument/2006/relationships/image" Target="../media/image23.sv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svg"/><Relationship Id="rId20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26.png"/><Relationship Id="rId15" Type="http://schemas.openxmlformats.org/officeDocument/2006/relationships/image" Target="../media/image29.png"/><Relationship Id="rId10" Type="http://schemas.openxmlformats.org/officeDocument/2006/relationships/image" Target="../media/image28.png"/><Relationship Id="rId19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1.svg"/><Relationship Id="rId1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3.png"/><Relationship Id="rId18" Type="http://schemas.openxmlformats.org/officeDocument/2006/relationships/image" Target="../media/image13.svg"/><Relationship Id="rId3" Type="http://schemas.openxmlformats.org/officeDocument/2006/relationships/image" Target="../media/image5.png"/><Relationship Id="rId7" Type="http://schemas.openxmlformats.org/officeDocument/2006/relationships/image" Target="../media/image2.svg"/><Relationship Id="rId12" Type="http://schemas.openxmlformats.org/officeDocument/2006/relationships/image" Target="../media/image23.sv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26.png"/><Relationship Id="rId15" Type="http://schemas.openxmlformats.org/officeDocument/2006/relationships/image" Target="../media/image29.png"/><Relationship Id="rId10" Type="http://schemas.openxmlformats.org/officeDocument/2006/relationships/image" Target="../media/image28.png"/><Relationship Id="rId19" Type="http://schemas.openxmlformats.org/officeDocument/2006/relationships/image" Target="../media/image30.png"/><Relationship Id="rId4" Type="http://schemas.openxmlformats.org/officeDocument/2006/relationships/image" Target="../media/image6.svg"/><Relationship Id="rId9" Type="http://schemas.openxmlformats.org/officeDocument/2006/relationships/image" Target="../media/image11.svg"/><Relationship Id="rId14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.sv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26.png"/><Relationship Id="rId15" Type="http://schemas.openxmlformats.org/officeDocument/2006/relationships/image" Target="../media/image29.png"/><Relationship Id="rId10" Type="http://schemas.openxmlformats.org/officeDocument/2006/relationships/image" Target="../media/image28.png"/><Relationship Id="rId4" Type="http://schemas.openxmlformats.org/officeDocument/2006/relationships/image" Target="../media/image6.svg"/><Relationship Id="rId9" Type="http://schemas.openxmlformats.org/officeDocument/2006/relationships/image" Target="../media/image11.svg"/><Relationship Id="rId1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085009FD-D040-4AF8-A21F-5C43E556E2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78469" y="576261"/>
            <a:ext cx="5591175" cy="3876675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0CE33581-6B80-4CF6-B289-EE9CDF418A9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0261" y="4558943"/>
            <a:ext cx="4915992" cy="8874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9C6ADA0-B1F6-4156-8A67-B92B2DE0CEA1}"/>
              </a:ext>
            </a:extLst>
          </p:cNvPr>
          <p:cNvCxnSpPr>
            <a:cxnSpLocks/>
          </p:cNvCxnSpPr>
          <p:nvPr/>
        </p:nvCxnSpPr>
        <p:spPr>
          <a:xfrm flipH="1">
            <a:off x="8664498" y="3959604"/>
            <a:ext cx="352750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8A3F42B-B4B4-4482-AB65-9B4CFE946317}"/>
              </a:ext>
            </a:extLst>
          </p:cNvPr>
          <p:cNvCxnSpPr>
            <a:cxnSpLocks/>
          </p:cNvCxnSpPr>
          <p:nvPr/>
        </p:nvCxnSpPr>
        <p:spPr>
          <a:xfrm flipH="1">
            <a:off x="-17520" y="3959604"/>
            <a:ext cx="34485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593794" y="3959604"/>
            <a:ext cx="19870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By Five Dragons’ Group</a:t>
            </a:r>
          </a:p>
        </p:txBody>
      </p:sp>
    </p:spTree>
    <p:extLst>
      <p:ext uri="{BB962C8B-B14F-4D97-AF65-F5344CB8AC3E}">
        <p14:creationId xmlns:p14="http://schemas.microsoft.com/office/powerpoint/2010/main" val="220666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085009FD-D040-4AF8-A21F-5C43E556E2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6219" y="576261"/>
            <a:ext cx="5591175" cy="3876675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0CE33581-6B80-4CF6-B289-EE9CDF418A9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8011" y="4558943"/>
            <a:ext cx="4915992" cy="8874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9C6ADA0-B1F6-4156-8A67-B92B2DE0CEA1}"/>
              </a:ext>
            </a:extLst>
          </p:cNvPr>
          <p:cNvCxnSpPr>
            <a:cxnSpLocks/>
          </p:cNvCxnSpPr>
          <p:nvPr/>
        </p:nvCxnSpPr>
        <p:spPr>
          <a:xfrm flipH="1">
            <a:off x="6532248" y="3959604"/>
            <a:ext cx="57885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8A3F42B-B4B4-4482-AB65-9B4CFE946317}"/>
              </a:ext>
            </a:extLst>
          </p:cNvPr>
          <p:cNvCxnSpPr>
            <a:cxnSpLocks/>
          </p:cNvCxnSpPr>
          <p:nvPr/>
        </p:nvCxnSpPr>
        <p:spPr>
          <a:xfrm flipH="1">
            <a:off x="-292231" y="3959604"/>
            <a:ext cx="159103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61544" y="3959604"/>
            <a:ext cx="19870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By Five Dragons’ Group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6B57A23-760C-461D-A07C-165459948129}"/>
              </a:ext>
            </a:extLst>
          </p:cNvPr>
          <p:cNvSpPr txBox="1"/>
          <p:nvPr/>
        </p:nvSpPr>
        <p:spPr>
          <a:xfrm>
            <a:off x="7959850" y="5920315"/>
            <a:ext cx="189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Roboto Light" panose="02000000000000000000" pitchFamily="2" charset="0"/>
                <a:ea typeface="Roboto Light" panose="02000000000000000000" pitchFamily="2" charset="0"/>
              </a:rPr>
              <a:t>Scan,  </a:t>
            </a:r>
          </a:p>
          <a:p>
            <a:r>
              <a:rPr lang="fr-CA" dirty="0">
                <a:latin typeface="Roboto Light" panose="02000000000000000000" pitchFamily="2" charset="0"/>
                <a:ea typeface="Roboto Light" panose="02000000000000000000" pitchFamily="2" charset="0"/>
              </a:rPr>
              <a:t>to </a:t>
            </a:r>
            <a:r>
              <a:rPr lang="fr-CA" dirty="0" err="1">
                <a:latin typeface="Roboto Light" panose="02000000000000000000" pitchFamily="2" charset="0"/>
                <a:ea typeface="Roboto Light" panose="02000000000000000000" pitchFamily="2" charset="0"/>
              </a:rPr>
              <a:t>keep</a:t>
            </a:r>
            <a:r>
              <a:rPr lang="fr-CA" dirty="0">
                <a:latin typeface="Roboto Light" panose="02000000000000000000" pitchFamily="2" charset="0"/>
                <a:ea typeface="Roboto Light" panose="02000000000000000000" pitchFamily="2" charset="0"/>
              </a:rPr>
              <a:t> in </a:t>
            </a:r>
            <a:r>
              <a:rPr lang="fr-CA" dirty="0" err="1">
                <a:latin typeface="Roboto Light" panose="02000000000000000000" pitchFamily="2" charset="0"/>
                <a:ea typeface="Roboto Light" panose="02000000000000000000" pitchFamily="2" charset="0"/>
              </a:rPr>
              <a:t>touch</a:t>
            </a:r>
            <a:r>
              <a:rPr lang="fr-CA" dirty="0">
                <a:latin typeface="Roboto Light" panose="02000000000000000000" pitchFamily="2" charset="0"/>
                <a:ea typeface="Roboto Light" panose="02000000000000000000" pitchFamily="2" charset="0"/>
              </a:rPr>
              <a:t>!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FB72E9BA-00D2-4AB3-A7D7-5CF8409A6BE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958855" flipV="1">
            <a:off x="8556083" y="4590930"/>
            <a:ext cx="1168762" cy="1306820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CCFE2CCB-A1B0-4E8B-AF56-50650A372414}"/>
              </a:ext>
            </a:extLst>
          </p:cNvPr>
          <p:cNvGrpSpPr/>
          <p:nvPr/>
        </p:nvGrpSpPr>
        <p:grpSpPr>
          <a:xfrm>
            <a:off x="7838641" y="5178674"/>
            <a:ext cx="741641" cy="741641"/>
            <a:chOff x="1622441" y="3884990"/>
            <a:chExt cx="2790825" cy="2790825"/>
          </a:xfrm>
          <a:solidFill>
            <a:srgbClr val="002060"/>
          </a:solidFill>
        </p:grpSpPr>
        <p:pic>
          <p:nvPicPr>
            <p:cNvPr id="13" name="Graphique 12">
              <a:extLst>
                <a:ext uri="{FF2B5EF4-FFF2-40B4-BE49-F238E27FC236}">
                  <a16:creationId xmlns:a16="http://schemas.microsoft.com/office/drawing/2014/main" id="{1156DF1F-98F0-441D-BBEC-44B18B19B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622441" y="3884990"/>
              <a:ext cx="2790825" cy="2790825"/>
            </a:xfrm>
            <a:prstGeom prst="rect">
              <a:avLst/>
            </a:prstGeom>
          </p:spPr>
        </p:pic>
        <p:pic>
          <p:nvPicPr>
            <p:cNvPr id="14" name="Graphique 13">
              <a:extLst>
                <a:ext uri="{FF2B5EF4-FFF2-40B4-BE49-F238E27FC236}">
                  <a16:creationId xmlns:a16="http://schemas.microsoft.com/office/drawing/2014/main" id="{4633FAD7-9996-467B-B6DB-8BBC6BAD9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622441" y="3884990"/>
              <a:ext cx="2790825" cy="2790825"/>
            </a:xfrm>
            <a:prstGeom prst="rect">
              <a:avLst/>
            </a:prstGeom>
          </p:spPr>
        </p:pic>
        <p:pic>
          <p:nvPicPr>
            <p:cNvPr id="15" name="Graphique 14">
              <a:extLst>
                <a:ext uri="{FF2B5EF4-FFF2-40B4-BE49-F238E27FC236}">
                  <a16:creationId xmlns:a16="http://schemas.microsoft.com/office/drawing/2014/main" id="{5BA46757-F142-4AF5-9CCD-EA8446622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622441" y="3884990"/>
              <a:ext cx="2790825" cy="2790825"/>
            </a:xfrm>
            <a:prstGeom prst="rect">
              <a:avLst/>
            </a:prstGeom>
          </p:spPr>
        </p:pic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F3930EE3-4A13-4912-AB65-70199B9DC5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34" y="4501188"/>
            <a:ext cx="2008867" cy="20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7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que 40">
            <a:extLst>
              <a:ext uri="{FF2B5EF4-FFF2-40B4-BE49-F238E27FC236}">
                <a16:creationId xmlns:a16="http://schemas.microsoft.com/office/drawing/2014/main" id="{CEBA1CFE-C18F-4E9A-A34B-A5653AF4C0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contrast="-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260" t="13429" r="4097" b="13051"/>
          <a:stretch/>
        </p:blipFill>
        <p:spPr>
          <a:xfrm>
            <a:off x="3024483" y="-207765"/>
            <a:ext cx="6243797" cy="7166643"/>
          </a:xfrm>
          <a:prstGeom prst="rect">
            <a:avLst/>
          </a:prstGeom>
        </p:spPr>
      </p:pic>
      <p:sp>
        <p:nvSpPr>
          <p:cNvPr id="26" name="Arc 25">
            <a:extLst>
              <a:ext uri="{FF2B5EF4-FFF2-40B4-BE49-F238E27FC236}">
                <a16:creationId xmlns:a16="http://schemas.microsoft.com/office/drawing/2014/main" id="{F82D827D-954F-4C9F-8508-29905D9C5312}"/>
              </a:ext>
            </a:extLst>
          </p:cNvPr>
          <p:cNvSpPr/>
          <p:nvPr/>
        </p:nvSpPr>
        <p:spPr>
          <a:xfrm rot="11121702">
            <a:off x="5905252" y="-481492"/>
            <a:ext cx="3744264" cy="2016460"/>
          </a:xfrm>
          <a:custGeom>
            <a:avLst/>
            <a:gdLst>
              <a:gd name="connsiteX0" fmla="*/ 704329 w 4883981"/>
              <a:gd name="connsiteY0" fmla="*/ 199968 h 1344818"/>
              <a:gd name="connsiteX1" fmla="*/ 2467810 w 4883981"/>
              <a:gd name="connsiteY1" fmla="*/ 37 h 1344818"/>
              <a:gd name="connsiteX2" fmla="*/ 4448593 w 4883981"/>
              <a:gd name="connsiteY2" fmla="*/ 289196 h 1344818"/>
              <a:gd name="connsiteX3" fmla="*/ 2441991 w 4883981"/>
              <a:gd name="connsiteY3" fmla="*/ 672409 h 1344818"/>
              <a:gd name="connsiteX4" fmla="*/ 704329 w 4883981"/>
              <a:gd name="connsiteY4" fmla="*/ 199968 h 1344818"/>
              <a:gd name="connsiteX0" fmla="*/ 704329 w 4883981"/>
              <a:gd name="connsiteY0" fmla="*/ 199968 h 1344818"/>
              <a:gd name="connsiteX1" fmla="*/ 2467810 w 4883981"/>
              <a:gd name="connsiteY1" fmla="*/ 37 h 1344818"/>
              <a:gd name="connsiteX2" fmla="*/ 4448593 w 4883981"/>
              <a:gd name="connsiteY2" fmla="*/ 289196 h 1344818"/>
              <a:gd name="connsiteX0" fmla="*/ 0 w 3744264"/>
              <a:gd name="connsiteY0" fmla="*/ 199968 h 1391390"/>
              <a:gd name="connsiteX1" fmla="*/ 1763481 w 3744264"/>
              <a:gd name="connsiteY1" fmla="*/ 37 h 1391390"/>
              <a:gd name="connsiteX2" fmla="*/ 3744264 w 3744264"/>
              <a:gd name="connsiteY2" fmla="*/ 289196 h 1391390"/>
              <a:gd name="connsiteX3" fmla="*/ 396899 w 3744264"/>
              <a:gd name="connsiteY3" fmla="*/ 1391390 h 1391390"/>
              <a:gd name="connsiteX4" fmla="*/ 0 w 3744264"/>
              <a:gd name="connsiteY4" fmla="*/ 199968 h 1391390"/>
              <a:gd name="connsiteX0" fmla="*/ 0 w 3744264"/>
              <a:gd name="connsiteY0" fmla="*/ 199968 h 1391390"/>
              <a:gd name="connsiteX1" fmla="*/ 1763481 w 3744264"/>
              <a:gd name="connsiteY1" fmla="*/ 37 h 1391390"/>
              <a:gd name="connsiteX2" fmla="*/ 3744264 w 3744264"/>
              <a:gd name="connsiteY2" fmla="*/ 289196 h 1391390"/>
              <a:gd name="connsiteX0" fmla="*/ 0 w 3744264"/>
              <a:gd name="connsiteY0" fmla="*/ 199968 h 1391390"/>
              <a:gd name="connsiteX1" fmla="*/ 1763481 w 3744264"/>
              <a:gd name="connsiteY1" fmla="*/ 37 h 1391390"/>
              <a:gd name="connsiteX2" fmla="*/ 3744264 w 3744264"/>
              <a:gd name="connsiteY2" fmla="*/ 289196 h 1391390"/>
              <a:gd name="connsiteX3" fmla="*/ 396899 w 3744264"/>
              <a:gd name="connsiteY3" fmla="*/ 1391390 h 1391390"/>
              <a:gd name="connsiteX4" fmla="*/ 0 w 3744264"/>
              <a:gd name="connsiteY4" fmla="*/ 199968 h 1391390"/>
              <a:gd name="connsiteX0" fmla="*/ 0 w 3744264"/>
              <a:gd name="connsiteY0" fmla="*/ 199968 h 1391390"/>
              <a:gd name="connsiteX1" fmla="*/ 1763481 w 3744264"/>
              <a:gd name="connsiteY1" fmla="*/ 37 h 1391390"/>
              <a:gd name="connsiteX2" fmla="*/ 3744264 w 3744264"/>
              <a:gd name="connsiteY2" fmla="*/ 289196 h 1391390"/>
              <a:gd name="connsiteX0" fmla="*/ 221 w 3744485"/>
              <a:gd name="connsiteY0" fmla="*/ 199968 h 1391390"/>
              <a:gd name="connsiteX1" fmla="*/ 1763702 w 3744485"/>
              <a:gd name="connsiteY1" fmla="*/ 37 h 1391390"/>
              <a:gd name="connsiteX2" fmla="*/ 3744485 w 3744485"/>
              <a:gd name="connsiteY2" fmla="*/ 289196 h 1391390"/>
              <a:gd name="connsiteX3" fmla="*/ 397120 w 3744485"/>
              <a:gd name="connsiteY3" fmla="*/ 1391390 h 1391390"/>
              <a:gd name="connsiteX4" fmla="*/ 221 w 3744485"/>
              <a:gd name="connsiteY4" fmla="*/ 199968 h 1391390"/>
              <a:gd name="connsiteX0" fmla="*/ 221 w 3744485"/>
              <a:gd name="connsiteY0" fmla="*/ 199968 h 1391390"/>
              <a:gd name="connsiteX1" fmla="*/ 1763702 w 3744485"/>
              <a:gd name="connsiteY1" fmla="*/ 37 h 1391390"/>
              <a:gd name="connsiteX2" fmla="*/ 3744485 w 3744485"/>
              <a:gd name="connsiteY2" fmla="*/ 289196 h 1391390"/>
              <a:gd name="connsiteX0" fmla="*/ 0 w 3744264"/>
              <a:gd name="connsiteY0" fmla="*/ 199968 h 1941546"/>
              <a:gd name="connsiteX1" fmla="*/ 1763481 w 3744264"/>
              <a:gd name="connsiteY1" fmla="*/ 37 h 1941546"/>
              <a:gd name="connsiteX2" fmla="*/ 3744264 w 3744264"/>
              <a:gd name="connsiteY2" fmla="*/ 289196 h 1941546"/>
              <a:gd name="connsiteX3" fmla="*/ 406439 w 3744264"/>
              <a:gd name="connsiteY3" fmla="*/ 1941546 h 1941546"/>
              <a:gd name="connsiteX4" fmla="*/ 0 w 3744264"/>
              <a:gd name="connsiteY4" fmla="*/ 199968 h 1941546"/>
              <a:gd name="connsiteX0" fmla="*/ 0 w 3744264"/>
              <a:gd name="connsiteY0" fmla="*/ 199968 h 1941546"/>
              <a:gd name="connsiteX1" fmla="*/ 1763481 w 3744264"/>
              <a:gd name="connsiteY1" fmla="*/ 37 h 1941546"/>
              <a:gd name="connsiteX2" fmla="*/ 3744264 w 3744264"/>
              <a:gd name="connsiteY2" fmla="*/ 289196 h 1941546"/>
              <a:gd name="connsiteX0" fmla="*/ 0 w 3744264"/>
              <a:gd name="connsiteY0" fmla="*/ 199968 h 1941546"/>
              <a:gd name="connsiteX1" fmla="*/ 1763481 w 3744264"/>
              <a:gd name="connsiteY1" fmla="*/ 37 h 1941546"/>
              <a:gd name="connsiteX2" fmla="*/ 3744264 w 3744264"/>
              <a:gd name="connsiteY2" fmla="*/ 289196 h 1941546"/>
              <a:gd name="connsiteX3" fmla="*/ 406439 w 3744264"/>
              <a:gd name="connsiteY3" fmla="*/ 1941546 h 1941546"/>
              <a:gd name="connsiteX4" fmla="*/ 0 w 3744264"/>
              <a:gd name="connsiteY4" fmla="*/ 199968 h 1941546"/>
              <a:gd name="connsiteX0" fmla="*/ 0 w 3744264"/>
              <a:gd name="connsiteY0" fmla="*/ 199968 h 1941546"/>
              <a:gd name="connsiteX1" fmla="*/ 1763481 w 3744264"/>
              <a:gd name="connsiteY1" fmla="*/ 37 h 1941546"/>
              <a:gd name="connsiteX2" fmla="*/ 3744264 w 3744264"/>
              <a:gd name="connsiteY2" fmla="*/ 289196 h 1941546"/>
              <a:gd name="connsiteX0" fmla="*/ 0 w 3744264"/>
              <a:gd name="connsiteY0" fmla="*/ 199968 h 1941546"/>
              <a:gd name="connsiteX1" fmla="*/ 1763481 w 3744264"/>
              <a:gd name="connsiteY1" fmla="*/ 37 h 1941546"/>
              <a:gd name="connsiteX2" fmla="*/ 3744264 w 3744264"/>
              <a:gd name="connsiteY2" fmla="*/ 289196 h 1941546"/>
              <a:gd name="connsiteX3" fmla="*/ 406439 w 3744264"/>
              <a:gd name="connsiteY3" fmla="*/ 1941546 h 1941546"/>
              <a:gd name="connsiteX4" fmla="*/ 0 w 3744264"/>
              <a:gd name="connsiteY4" fmla="*/ 199968 h 1941546"/>
              <a:gd name="connsiteX0" fmla="*/ 0 w 3744264"/>
              <a:gd name="connsiteY0" fmla="*/ 199968 h 1941546"/>
              <a:gd name="connsiteX1" fmla="*/ 1763481 w 3744264"/>
              <a:gd name="connsiteY1" fmla="*/ 37 h 1941546"/>
              <a:gd name="connsiteX2" fmla="*/ 3744264 w 3744264"/>
              <a:gd name="connsiteY2" fmla="*/ 289196 h 1941546"/>
              <a:gd name="connsiteX0" fmla="*/ 0 w 3786978"/>
              <a:gd name="connsiteY0" fmla="*/ 199968 h 1972461"/>
              <a:gd name="connsiteX1" fmla="*/ 1763481 w 3786978"/>
              <a:gd name="connsiteY1" fmla="*/ 37 h 1972461"/>
              <a:gd name="connsiteX2" fmla="*/ 3744264 w 3786978"/>
              <a:gd name="connsiteY2" fmla="*/ 289196 h 1972461"/>
              <a:gd name="connsiteX3" fmla="*/ 2904169 w 3786978"/>
              <a:gd name="connsiteY3" fmla="*/ 1239875 h 1972461"/>
              <a:gd name="connsiteX4" fmla="*/ 406439 w 3786978"/>
              <a:gd name="connsiteY4" fmla="*/ 1941546 h 1972461"/>
              <a:gd name="connsiteX5" fmla="*/ 0 w 3786978"/>
              <a:gd name="connsiteY5" fmla="*/ 199968 h 1972461"/>
              <a:gd name="connsiteX0" fmla="*/ 0 w 3786978"/>
              <a:gd name="connsiteY0" fmla="*/ 199968 h 1972461"/>
              <a:gd name="connsiteX1" fmla="*/ 1763481 w 3786978"/>
              <a:gd name="connsiteY1" fmla="*/ 37 h 1972461"/>
              <a:gd name="connsiteX2" fmla="*/ 3744264 w 3786978"/>
              <a:gd name="connsiteY2" fmla="*/ 289196 h 1972461"/>
              <a:gd name="connsiteX0" fmla="*/ 0 w 3794327"/>
              <a:gd name="connsiteY0" fmla="*/ 199968 h 2016460"/>
              <a:gd name="connsiteX1" fmla="*/ 1763481 w 3794327"/>
              <a:gd name="connsiteY1" fmla="*/ 37 h 2016460"/>
              <a:gd name="connsiteX2" fmla="*/ 3744264 w 3794327"/>
              <a:gd name="connsiteY2" fmla="*/ 289196 h 2016460"/>
              <a:gd name="connsiteX3" fmla="*/ 3004147 w 3794327"/>
              <a:gd name="connsiteY3" fmla="*/ 1693528 h 2016460"/>
              <a:gd name="connsiteX4" fmla="*/ 406439 w 3794327"/>
              <a:gd name="connsiteY4" fmla="*/ 1941546 h 2016460"/>
              <a:gd name="connsiteX5" fmla="*/ 0 w 3794327"/>
              <a:gd name="connsiteY5" fmla="*/ 199968 h 2016460"/>
              <a:gd name="connsiteX0" fmla="*/ 0 w 3794327"/>
              <a:gd name="connsiteY0" fmla="*/ 199968 h 2016460"/>
              <a:gd name="connsiteX1" fmla="*/ 1763481 w 3794327"/>
              <a:gd name="connsiteY1" fmla="*/ 37 h 2016460"/>
              <a:gd name="connsiteX2" fmla="*/ 3744264 w 3794327"/>
              <a:gd name="connsiteY2" fmla="*/ 289196 h 2016460"/>
              <a:gd name="connsiteX0" fmla="*/ 0 w 3764841"/>
              <a:gd name="connsiteY0" fmla="*/ 199968 h 2016460"/>
              <a:gd name="connsiteX1" fmla="*/ 1763481 w 3764841"/>
              <a:gd name="connsiteY1" fmla="*/ 37 h 2016460"/>
              <a:gd name="connsiteX2" fmla="*/ 3744264 w 3764841"/>
              <a:gd name="connsiteY2" fmla="*/ 289196 h 2016460"/>
              <a:gd name="connsiteX3" fmla="*/ 3004147 w 3764841"/>
              <a:gd name="connsiteY3" fmla="*/ 1693528 h 2016460"/>
              <a:gd name="connsiteX4" fmla="*/ 406439 w 3764841"/>
              <a:gd name="connsiteY4" fmla="*/ 1941546 h 2016460"/>
              <a:gd name="connsiteX5" fmla="*/ 0 w 3764841"/>
              <a:gd name="connsiteY5" fmla="*/ 199968 h 2016460"/>
              <a:gd name="connsiteX0" fmla="*/ 0 w 3764841"/>
              <a:gd name="connsiteY0" fmla="*/ 199968 h 2016460"/>
              <a:gd name="connsiteX1" fmla="*/ 1763481 w 3764841"/>
              <a:gd name="connsiteY1" fmla="*/ 37 h 2016460"/>
              <a:gd name="connsiteX2" fmla="*/ 3744264 w 3764841"/>
              <a:gd name="connsiteY2" fmla="*/ 289196 h 2016460"/>
              <a:gd name="connsiteX0" fmla="*/ 0 w 3744264"/>
              <a:gd name="connsiteY0" fmla="*/ 199968 h 2016460"/>
              <a:gd name="connsiteX1" fmla="*/ 1763481 w 3744264"/>
              <a:gd name="connsiteY1" fmla="*/ 37 h 2016460"/>
              <a:gd name="connsiteX2" fmla="*/ 3744264 w 3744264"/>
              <a:gd name="connsiteY2" fmla="*/ 289196 h 2016460"/>
              <a:gd name="connsiteX3" fmla="*/ 3004147 w 3744264"/>
              <a:gd name="connsiteY3" fmla="*/ 1693528 h 2016460"/>
              <a:gd name="connsiteX4" fmla="*/ 406439 w 3744264"/>
              <a:gd name="connsiteY4" fmla="*/ 1941546 h 2016460"/>
              <a:gd name="connsiteX5" fmla="*/ 0 w 3744264"/>
              <a:gd name="connsiteY5" fmla="*/ 199968 h 2016460"/>
              <a:gd name="connsiteX0" fmla="*/ 0 w 3744264"/>
              <a:gd name="connsiteY0" fmla="*/ 199968 h 2016460"/>
              <a:gd name="connsiteX1" fmla="*/ 1763481 w 3744264"/>
              <a:gd name="connsiteY1" fmla="*/ 37 h 2016460"/>
              <a:gd name="connsiteX2" fmla="*/ 3744264 w 3744264"/>
              <a:gd name="connsiteY2" fmla="*/ 289196 h 2016460"/>
              <a:gd name="connsiteX0" fmla="*/ 0 w 3744264"/>
              <a:gd name="connsiteY0" fmla="*/ 199968 h 2016460"/>
              <a:gd name="connsiteX1" fmla="*/ 1763481 w 3744264"/>
              <a:gd name="connsiteY1" fmla="*/ 37 h 2016460"/>
              <a:gd name="connsiteX2" fmla="*/ 3744264 w 3744264"/>
              <a:gd name="connsiteY2" fmla="*/ 289196 h 2016460"/>
              <a:gd name="connsiteX3" fmla="*/ 3004147 w 3744264"/>
              <a:gd name="connsiteY3" fmla="*/ 1693528 h 2016460"/>
              <a:gd name="connsiteX4" fmla="*/ 406439 w 3744264"/>
              <a:gd name="connsiteY4" fmla="*/ 1941546 h 2016460"/>
              <a:gd name="connsiteX5" fmla="*/ 0 w 3744264"/>
              <a:gd name="connsiteY5" fmla="*/ 199968 h 2016460"/>
              <a:gd name="connsiteX0" fmla="*/ 0 w 3744264"/>
              <a:gd name="connsiteY0" fmla="*/ 199968 h 2016460"/>
              <a:gd name="connsiteX1" fmla="*/ 1763481 w 3744264"/>
              <a:gd name="connsiteY1" fmla="*/ 37 h 2016460"/>
              <a:gd name="connsiteX2" fmla="*/ 3744264 w 3744264"/>
              <a:gd name="connsiteY2" fmla="*/ 289196 h 201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4264" h="2016460" stroke="0" extrusionOk="0">
                <a:moveTo>
                  <a:pt x="0" y="199968"/>
                </a:moveTo>
                <a:cubicBezTo>
                  <a:pt x="465114" y="70263"/>
                  <a:pt x="1101537" y="-1890"/>
                  <a:pt x="1763481" y="37"/>
                </a:cubicBezTo>
                <a:cubicBezTo>
                  <a:pt x="2554908" y="2341"/>
                  <a:pt x="3293197" y="110118"/>
                  <a:pt x="3744264" y="289196"/>
                </a:cubicBezTo>
                <a:cubicBezTo>
                  <a:pt x="3231668" y="592401"/>
                  <a:pt x="2737654" y="1499185"/>
                  <a:pt x="3004147" y="1693528"/>
                </a:cubicBezTo>
                <a:cubicBezTo>
                  <a:pt x="2447843" y="1968920"/>
                  <a:pt x="890467" y="2114864"/>
                  <a:pt x="406439" y="1941546"/>
                </a:cubicBezTo>
                <a:cubicBezTo>
                  <a:pt x="442865" y="1167581"/>
                  <a:pt x="511814" y="780889"/>
                  <a:pt x="0" y="199968"/>
                </a:cubicBezTo>
                <a:close/>
              </a:path>
              <a:path w="3744264" h="2016460" fill="none">
                <a:moveTo>
                  <a:pt x="0" y="199968"/>
                </a:moveTo>
                <a:cubicBezTo>
                  <a:pt x="465114" y="70263"/>
                  <a:pt x="1101537" y="-1890"/>
                  <a:pt x="1763481" y="37"/>
                </a:cubicBezTo>
                <a:cubicBezTo>
                  <a:pt x="2554908" y="2341"/>
                  <a:pt x="3293197" y="110118"/>
                  <a:pt x="3744264" y="289196"/>
                </a:cubicBezTo>
              </a:path>
            </a:pathLst>
          </a:custGeom>
          <a:gradFill>
            <a:gsLst>
              <a:gs pos="0">
                <a:srgbClr val="00B0F0">
                  <a:alpha val="26000"/>
                </a:srgbClr>
              </a:gs>
              <a:gs pos="100000">
                <a:srgbClr val="00B0F0">
                  <a:alpha val="0"/>
                </a:srgbClr>
              </a:gs>
            </a:gsLst>
            <a:lin ang="5400000" scaled="1"/>
          </a:gra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9C690826-CAD5-4602-883C-57B333CA121F}"/>
              </a:ext>
            </a:extLst>
          </p:cNvPr>
          <p:cNvSpPr/>
          <p:nvPr/>
        </p:nvSpPr>
        <p:spPr>
          <a:xfrm rot="11121702">
            <a:off x="5436758" y="207315"/>
            <a:ext cx="4883981" cy="1344818"/>
          </a:xfrm>
          <a:prstGeom prst="arc">
            <a:avLst>
              <a:gd name="adj1" fmla="val 11712605"/>
              <a:gd name="adj2" fmla="val 2095128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775ED59A-0756-4B71-9966-56560737EED2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506BC6A-3D7C-431E-9323-00A940D1FABF}"/>
                </a:ext>
              </a:extLst>
            </p:cNvPr>
            <p:cNvSpPr/>
            <p:nvPr/>
          </p:nvSpPr>
          <p:spPr>
            <a:xfrm>
              <a:off x="1" y="0"/>
              <a:ext cx="4606604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8506A2F-732F-48CA-90C0-7CBD257094F3}"/>
                </a:ext>
              </a:extLst>
            </p:cNvPr>
            <p:cNvSpPr/>
            <p:nvPr/>
          </p:nvSpPr>
          <p:spPr>
            <a:xfrm rot="10800000">
              <a:off x="7308020" y="0"/>
              <a:ext cx="4883981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68" name="ZoneTexte 67">
            <a:extLst>
              <a:ext uri="{FF2B5EF4-FFF2-40B4-BE49-F238E27FC236}">
                <a16:creationId xmlns:a16="http://schemas.microsoft.com/office/drawing/2014/main" id="{ABE776E0-3D45-46BA-A4DA-C35A7B299CF7}"/>
              </a:ext>
            </a:extLst>
          </p:cNvPr>
          <p:cNvSpPr txBox="1"/>
          <p:nvPr/>
        </p:nvSpPr>
        <p:spPr>
          <a:xfrm>
            <a:off x="0" y="2946557"/>
            <a:ext cx="335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"/>
              </a:spcBef>
            </a:pPr>
            <a:r>
              <a:rPr lang="fr-CA" sz="4400" dirty="0" err="1">
                <a:solidFill>
                  <a:srgbClr val="00B0F0"/>
                </a:solidFill>
                <a:latin typeface="Didot LT Std" panose="02070803090506020303" pitchFamily="18" charset="0"/>
              </a:rPr>
              <a:t>Northern</a:t>
            </a:r>
            <a:endParaRPr lang="fr-CA" sz="4400" dirty="0">
              <a:solidFill>
                <a:srgbClr val="00B0F0"/>
              </a:solidFill>
              <a:latin typeface="Didot LT Std" panose="02070803090506020303" pitchFamily="18" charset="0"/>
            </a:endParaRPr>
          </a:p>
          <a:p>
            <a:pPr algn="r">
              <a:spcBef>
                <a:spcPts val="1"/>
              </a:spcBef>
            </a:pPr>
            <a:r>
              <a:rPr lang="fr-CA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Didot LT Std" panose="02070803090506020303" pitchFamily="18" charset="0"/>
              </a:rPr>
              <a:t>Morocco</a:t>
            </a:r>
          </a:p>
        </p:txBody>
      </p:sp>
      <p:pic>
        <p:nvPicPr>
          <p:cNvPr id="94" name="Graphique 93">
            <a:extLst>
              <a:ext uri="{FF2B5EF4-FFF2-40B4-BE49-F238E27FC236}">
                <a16:creationId xmlns:a16="http://schemas.microsoft.com/office/drawing/2014/main" id="{31F64403-3DEC-4791-B464-D5553E24A1A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594134" flipV="1">
            <a:off x="3051393" y="231211"/>
            <a:ext cx="2567773" cy="3528697"/>
          </a:xfrm>
          <a:prstGeom prst="rect">
            <a:avLst/>
          </a:prstGeom>
        </p:spPr>
      </p:pic>
      <p:grpSp>
        <p:nvGrpSpPr>
          <p:cNvPr id="48" name="Groupe 2">
            <a:extLst>
              <a:ext uri="{FF2B5EF4-FFF2-40B4-BE49-F238E27FC236}">
                <a16:creationId xmlns:a16="http://schemas.microsoft.com/office/drawing/2014/main" id="{7AA5A841-E629-42EF-A46A-A1EB2B6D306F}"/>
              </a:ext>
            </a:extLst>
          </p:cNvPr>
          <p:cNvGrpSpPr/>
          <p:nvPr/>
        </p:nvGrpSpPr>
        <p:grpSpPr>
          <a:xfrm>
            <a:off x="153821" y="201144"/>
            <a:ext cx="11840135" cy="6533765"/>
            <a:chOff x="153821" y="201144"/>
            <a:chExt cx="11840135" cy="6533765"/>
          </a:xfrm>
        </p:grpSpPr>
        <p:pic>
          <p:nvPicPr>
            <p:cNvPr id="49" name="Graphique 9">
              <a:extLst>
                <a:ext uri="{FF2B5EF4-FFF2-40B4-BE49-F238E27FC236}">
                  <a16:creationId xmlns:a16="http://schemas.microsoft.com/office/drawing/2014/main" id="{73F3A2D3-B55F-4FCD-9B0A-6DF6A8973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3821" y="201144"/>
              <a:ext cx="1618620" cy="1122280"/>
            </a:xfrm>
            <a:prstGeom prst="rect">
              <a:avLst/>
            </a:prstGeom>
          </p:spPr>
        </p:pic>
        <p:grpSp>
          <p:nvGrpSpPr>
            <p:cNvPr id="50" name="Groupe 1">
              <a:extLst>
                <a:ext uri="{FF2B5EF4-FFF2-40B4-BE49-F238E27FC236}">
                  <a16:creationId xmlns:a16="http://schemas.microsoft.com/office/drawing/2014/main" id="{F272F303-5228-4934-80FA-23B05E170D1F}"/>
                </a:ext>
              </a:extLst>
            </p:cNvPr>
            <p:cNvGrpSpPr/>
            <p:nvPr/>
          </p:nvGrpSpPr>
          <p:grpSpPr>
            <a:xfrm>
              <a:off x="310393" y="345507"/>
              <a:ext cx="11683563" cy="6389402"/>
              <a:chOff x="310393" y="345507"/>
              <a:chExt cx="11683563" cy="6389402"/>
            </a:xfrm>
          </p:grpSpPr>
          <p:cxnSp>
            <p:nvCxnSpPr>
              <p:cNvPr id="51" name="Connecteur droit 5">
                <a:extLst>
                  <a:ext uri="{FF2B5EF4-FFF2-40B4-BE49-F238E27FC236}">
                    <a16:creationId xmlns:a16="http://schemas.microsoft.com/office/drawing/2014/main" id="{4A082C81-D2A2-4688-8284-1ACF7C0EB9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6637235"/>
                <a:ext cx="1182848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6">
                <a:extLst>
                  <a:ext uri="{FF2B5EF4-FFF2-40B4-BE49-F238E27FC236}">
                    <a16:creationId xmlns:a16="http://schemas.microsoft.com/office/drawing/2014/main" id="{2CA6F2AC-56E1-4C4F-BF3E-D00441DDF4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3890596"/>
                <a:ext cx="0" cy="2746639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10">
                <a:extLst>
                  <a:ext uri="{FF2B5EF4-FFF2-40B4-BE49-F238E27FC236}">
                    <a16:creationId xmlns:a16="http://schemas.microsoft.com/office/drawing/2014/main" id="{57A9DC18-482F-41D3-A18C-FA2BDCF364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89957" y="345507"/>
                <a:ext cx="0" cy="25316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26">
                <a:extLst>
                  <a:ext uri="{FF2B5EF4-FFF2-40B4-BE49-F238E27FC236}">
                    <a16:creationId xmlns:a16="http://schemas.microsoft.com/office/drawing/2014/main" id="{78DE87EF-1B90-4B4B-9C77-0597B6669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0816" y="345507"/>
                <a:ext cx="222914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29">
                <a:extLst>
                  <a:ext uri="{FF2B5EF4-FFF2-40B4-BE49-F238E27FC236}">
                    <a16:creationId xmlns:a16="http://schemas.microsoft.com/office/drawing/2014/main" id="{8C6FE29E-AA38-4BD1-B59B-E49404D3335E}"/>
                  </a:ext>
                </a:extLst>
              </p:cNvPr>
              <p:cNvCxnSpPr/>
              <p:nvPr/>
            </p:nvCxnSpPr>
            <p:spPr>
              <a:xfrm>
                <a:off x="11889957" y="2499560"/>
                <a:ext cx="0" cy="1711354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35">
                <a:extLst>
                  <a:ext uri="{FF2B5EF4-FFF2-40B4-BE49-F238E27FC236}">
                    <a16:creationId xmlns:a16="http://schemas.microsoft.com/office/drawing/2014/main" id="{67B4B965-A18C-4407-B363-9972CB9854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2800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36">
                <a:extLst>
                  <a:ext uri="{FF2B5EF4-FFF2-40B4-BE49-F238E27FC236}">
                    <a16:creationId xmlns:a16="http://schemas.microsoft.com/office/drawing/2014/main" id="{B7620BDE-84BD-4867-982D-F79FA36B3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92538" y="5223399"/>
                <a:ext cx="0" cy="141383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7" name="Graphique 39">
                <a:extLst>
                  <a:ext uri="{FF2B5EF4-FFF2-40B4-BE49-F238E27FC236}">
                    <a16:creationId xmlns:a16="http://schemas.microsoft.com/office/drawing/2014/main" id="{617128E1-6654-441D-9C2F-8164FE814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1745898" y="630732"/>
                <a:ext cx="248058" cy="1761934"/>
              </a:xfrm>
              <a:prstGeom prst="rect">
                <a:avLst/>
              </a:prstGeom>
            </p:spPr>
          </p:pic>
          <p:sp>
            <p:nvSpPr>
              <p:cNvPr id="98" name="ZoneTexte 42">
                <a:extLst>
                  <a:ext uri="{FF2B5EF4-FFF2-40B4-BE49-F238E27FC236}">
                    <a16:creationId xmlns:a16="http://schemas.microsoft.com/office/drawing/2014/main" id="{F9AFB5C6-BAA2-4702-810E-908126F1AFCB}"/>
                  </a:ext>
                </a:extLst>
              </p:cNvPr>
              <p:cNvSpPr txBox="1"/>
              <p:nvPr/>
            </p:nvSpPr>
            <p:spPr>
              <a:xfrm>
                <a:off x="1491947" y="6427132"/>
                <a:ext cx="22508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www.fivetravel.ma</a:t>
                </a:r>
              </a:p>
            </p:txBody>
          </p:sp>
          <p:cxnSp>
            <p:nvCxnSpPr>
              <p:cNvPr id="99" name="Connecteur droit 59">
                <a:extLst>
                  <a:ext uri="{FF2B5EF4-FFF2-40B4-BE49-F238E27FC236}">
                    <a16:creationId xmlns:a16="http://schemas.microsoft.com/office/drawing/2014/main" id="{54644BF5-EBAA-4BA9-8330-F71C02C6C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8157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A8CD123B-17E0-4CC7-B1BD-9BC0806A358B}"/>
              </a:ext>
            </a:extLst>
          </p:cNvPr>
          <p:cNvSpPr/>
          <p:nvPr/>
        </p:nvSpPr>
        <p:spPr>
          <a:xfrm>
            <a:off x="6385277" y="598673"/>
            <a:ext cx="786963" cy="2365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100" dirty="0">
                <a:solidFill>
                  <a:srgbClr val="0070C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TANGIER</a:t>
            </a:r>
          </a:p>
        </p:txBody>
      </p:sp>
      <p:sp>
        <p:nvSpPr>
          <p:cNvPr id="95" name="Rectangle : coins arrondis 94">
            <a:extLst>
              <a:ext uri="{FF2B5EF4-FFF2-40B4-BE49-F238E27FC236}">
                <a16:creationId xmlns:a16="http://schemas.microsoft.com/office/drawing/2014/main" id="{3D24956B-9D53-401E-9759-70C08A952569}"/>
              </a:ext>
            </a:extLst>
          </p:cNvPr>
          <p:cNvSpPr/>
          <p:nvPr/>
        </p:nvSpPr>
        <p:spPr>
          <a:xfrm>
            <a:off x="7408190" y="782989"/>
            <a:ext cx="941117" cy="2365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100" dirty="0">
                <a:solidFill>
                  <a:srgbClr val="0070C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TETOUANE</a:t>
            </a:r>
          </a:p>
        </p:txBody>
      </p:sp>
      <p:sp>
        <p:nvSpPr>
          <p:cNvPr id="100" name="Rectangle : coins arrondis 99">
            <a:extLst>
              <a:ext uri="{FF2B5EF4-FFF2-40B4-BE49-F238E27FC236}">
                <a16:creationId xmlns:a16="http://schemas.microsoft.com/office/drawing/2014/main" id="{E4F9C428-6544-4E45-82E8-D63F921D37CF}"/>
              </a:ext>
            </a:extLst>
          </p:cNvPr>
          <p:cNvSpPr/>
          <p:nvPr/>
        </p:nvSpPr>
        <p:spPr>
          <a:xfrm>
            <a:off x="7437485" y="1205133"/>
            <a:ext cx="1217200" cy="2365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100" dirty="0">
                <a:solidFill>
                  <a:srgbClr val="0070C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CHEFCHAOUEN</a:t>
            </a:r>
          </a:p>
        </p:txBody>
      </p:sp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id="{C84087BC-415F-44BC-B7C2-ED5B028C6B1D}"/>
              </a:ext>
            </a:extLst>
          </p:cNvPr>
          <p:cNvSpPr/>
          <p:nvPr/>
        </p:nvSpPr>
        <p:spPr>
          <a:xfrm>
            <a:off x="6340209" y="951673"/>
            <a:ext cx="692690" cy="2365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100" dirty="0">
                <a:solidFill>
                  <a:srgbClr val="0070C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ASILAH</a:t>
            </a:r>
          </a:p>
        </p:txBody>
      </p:sp>
    </p:spTree>
    <p:extLst>
      <p:ext uri="{BB962C8B-B14F-4D97-AF65-F5344CB8AC3E}">
        <p14:creationId xmlns:p14="http://schemas.microsoft.com/office/powerpoint/2010/main" val="241755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68" grpId="0"/>
      <p:bldP spid="67" grpId="0" animBg="1"/>
      <p:bldP spid="95" grpId="0" animBg="1"/>
      <p:bldP spid="100" grpId="0" animBg="1"/>
      <p:bldP spid="1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que 40">
            <a:extLst>
              <a:ext uri="{FF2B5EF4-FFF2-40B4-BE49-F238E27FC236}">
                <a16:creationId xmlns:a16="http://schemas.microsoft.com/office/drawing/2014/main" id="{CEBA1CFE-C18F-4E9A-A34B-A5653AF4C0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contrast="-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260" t="13429" r="4097" b="13051"/>
          <a:stretch/>
        </p:blipFill>
        <p:spPr>
          <a:xfrm>
            <a:off x="3024483" y="-207765"/>
            <a:ext cx="6243797" cy="7166643"/>
          </a:xfrm>
          <a:prstGeom prst="rect">
            <a:avLst/>
          </a:prstGeom>
        </p:spPr>
      </p:pic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DAA7A70E-8A3B-45B7-9B92-945959E05051}"/>
              </a:ext>
            </a:extLst>
          </p:cNvPr>
          <p:cNvSpPr/>
          <p:nvPr/>
        </p:nvSpPr>
        <p:spPr>
          <a:xfrm>
            <a:off x="3656802" y="2103451"/>
            <a:ext cx="5903887" cy="3288208"/>
          </a:xfrm>
          <a:custGeom>
            <a:avLst/>
            <a:gdLst>
              <a:gd name="connsiteX0" fmla="*/ 5766816 w 5766816"/>
              <a:gd name="connsiteY0" fmla="*/ 77551 h 1881967"/>
              <a:gd name="connsiteX1" fmla="*/ 4041648 w 5766816"/>
              <a:gd name="connsiteY1" fmla="*/ 40975 h 1881967"/>
              <a:gd name="connsiteX2" fmla="*/ 2718816 w 5766816"/>
              <a:gd name="connsiteY2" fmla="*/ 577423 h 1881967"/>
              <a:gd name="connsiteX3" fmla="*/ 1560576 w 5766816"/>
              <a:gd name="connsiteY3" fmla="*/ 1571071 h 1881967"/>
              <a:gd name="connsiteX4" fmla="*/ 0 w 5766816"/>
              <a:gd name="connsiteY4" fmla="*/ 1881967 h 1881967"/>
              <a:gd name="connsiteX0" fmla="*/ 5755241 w 5755241"/>
              <a:gd name="connsiteY0" fmla="*/ 70369 h 1886360"/>
              <a:gd name="connsiteX1" fmla="*/ 4041648 w 5755241"/>
              <a:gd name="connsiteY1" fmla="*/ 45368 h 1886360"/>
              <a:gd name="connsiteX2" fmla="*/ 2718816 w 5755241"/>
              <a:gd name="connsiteY2" fmla="*/ 581816 h 1886360"/>
              <a:gd name="connsiteX3" fmla="*/ 1560576 w 5755241"/>
              <a:gd name="connsiteY3" fmla="*/ 1575464 h 1886360"/>
              <a:gd name="connsiteX4" fmla="*/ 0 w 5755241"/>
              <a:gd name="connsiteY4" fmla="*/ 1886360 h 1886360"/>
              <a:gd name="connsiteX0" fmla="*/ 5755241 w 5863007"/>
              <a:gd name="connsiteY0" fmla="*/ 49815 h 1865806"/>
              <a:gd name="connsiteX1" fmla="*/ 5730264 w 5863007"/>
              <a:gd name="connsiteY1" fmla="*/ 85449 h 1865806"/>
              <a:gd name="connsiteX2" fmla="*/ 4041648 w 5863007"/>
              <a:gd name="connsiteY2" fmla="*/ 24814 h 1865806"/>
              <a:gd name="connsiteX3" fmla="*/ 2718816 w 5863007"/>
              <a:gd name="connsiteY3" fmla="*/ 561262 h 1865806"/>
              <a:gd name="connsiteX4" fmla="*/ 1560576 w 5863007"/>
              <a:gd name="connsiteY4" fmla="*/ 1554910 h 1865806"/>
              <a:gd name="connsiteX5" fmla="*/ 0 w 5863007"/>
              <a:gd name="connsiteY5" fmla="*/ 1865806 h 1865806"/>
              <a:gd name="connsiteX0" fmla="*/ 5755241 w 5755241"/>
              <a:gd name="connsiteY0" fmla="*/ 57805 h 1873796"/>
              <a:gd name="connsiteX1" fmla="*/ 5359875 w 5755241"/>
              <a:gd name="connsiteY1" fmla="*/ 58715 h 1873796"/>
              <a:gd name="connsiteX2" fmla="*/ 4041648 w 5755241"/>
              <a:gd name="connsiteY2" fmla="*/ 32804 h 1873796"/>
              <a:gd name="connsiteX3" fmla="*/ 2718816 w 5755241"/>
              <a:gd name="connsiteY3" fmla="*/ 569252 h 1873796"/>
              <a:gd name="connsiteX4" fmla="*/ 1560576 w 5755241"/>
              <a:gd name="connsiteY4" fmla="*/ 1562900 h 1873796"/>
              <a:gd name="connsiteX5" fmla="*/ 0 w 5755241"/>
              <a:gd name="connsiteY5" fmla="*/ 1873796 h 1873796"/>
              <a:gd name="connsiteX0" fmla="*/ 5442724 w 5511279"/>
              <a:gd name="connsiteY0" fmla="*/ 4502483 h 4502488"/>
              <a:gd name="connsiteX1" fmla="*/ 5359875 w 5511279"/>
              <a:gd name="connsiteY1" fmla="*/ 58715 h 4502488"/>
              <a:gd name="connsiteX2" fmla="*/ 4041648 w 5511279"/>
              <a:gd name="connsiteY2" fmla="*/ 32804 h 4502488"/>
              <a:gd name="connsiteX3" fmla="*/ 2718816 w 5511279"/>
              <a:gd name="connsiteY3" fmla="*/ 569252 h 4502488"/>
              <a:gd name="connsiteX4" fmla="*/ 1560576 w 5511279"/>
              <a:gd name="connsiteY4" fmla="*/ 1562900 h 4502488"/>
              <a:gd name="connsiteX5" fmla="*/ 0 w 5511279"/>
              <a:gd name="connsiteY5" fmla="*/ 1873796 h 4502488"/>
              <a:gd name="connsiteX0" fmla="*/ 5442724 w 5442724"/>
              <a:gd name="connsiteY0" fmla="*/ 4502483 h 4502490"/>
              <a:gd name="connsiteX1" fmla="*/ 5359875 w 5442724"/>
              <a:gd name="connsiteY1" fmla="*/ 58715 h 4502490"/>
              <a:gd name="connsiteX2" fmla="*/ 4041648 w 5442724"/>
              <a:gd name="connsiteY2" fmla="*/ 32804 h 4502490"/>
              <a:gd name="connsiteX3" fmla="*/ 2718816 w 5442724"/>
              <a:gd name="connsiteY3" fmla="*/ 569252 h 4502490"/>
              <a:gd name="connsiteX4" fmla="*/ 1560576 w 5442724"/>
              <a:gd name="connsiteY4" fmla="*/ 1562900 h 4502490"/>
              <a:gd name="connsiteX5" fmla="*/ 0 w 5442724"/>
              <a:gd name="connsiteY5" fmla="*/ 1873796 h 4502490"/>
              <a:gd name="connsiteX0" fmla="*/ 5338552 w 5364756"/>
              <a:gd name="connsiteY0" fmla="*/ 4525632 h 4525639"/>
              <a:gd name="connsiteX1" fmla="*/ 5359875 w 5364756"/>
              <a:gd name="connsiteY1" fmla="*/ 58715 h 4525639"/>
              <a:gd name="connsiteX2" fmla="*/ 4041648 w 5364756"/>
              <a:gd name="connsiteY2" fmla="*/ 32804 h 4525639"/>
              <a:gd name="connsiteX3" fmla="*/ 2718816 w 5364756"/>
              <a:gd name="connsiteY3" fmla="*/ 569252 h 4525639"/>
              <a:gd name="connsiteX4" fmla="*/ 1560576 w 5364756"/>
              <a:gd name="connsiteY4" fmla="*/ 1562900 h 4525639"/>
              <a:gd name="connsiteX5" fmla="*/ 0 w 5364756"/>
              <a:gd name="connsiteY5" fmla="*/ 1873796 h 4525639"/>
              <a:gd name="connsiteX0" fmla="*/ 5338552 w 5364756"/>
              <a:gd name="connsiteY0" fmla="*/ 4525632 h 4525639"/>
              <a:gd name="connsiteX1" fmla="*/ 5359875 w 5364756"/>
              <a:gd name="connsiteY1" fmla="*/ 58715 h 4525639"/>
              <a:gd name="connsiteX2" fmla="*/ 4041648 w 5364756"/>
              <a:gd name="connsiteY2" fmla="*/ 32804 h 4525639"/>
              <a:gd name="connsiteX3" fmla="*/ 2718816 w 5364756"/>
              <a:gd name="connsiteY3" fmla="*/ 569252 h 4525639"/>
              <a:gd name="connsiteX4" fmla="*/ 1560576 w 5364756"/>
              <a:gd name="connsiteY4" fmla="*/ 1562900 h 4525639"/>
              <a:gd name="connsiteX5" fmla="*/ 243864 w 5364756"/>
              <a:gd name="connsiteY5" fmla="*/ 1829641 h 4525639"/>
              <a:gd name="connsiteX6" fmla="*/ 0 w 5364756"/>
              <a:gd name="connsiteY6" fmla="*/ 1873796 h 4525639"/>
              <a:gd name="connsiteX0" fmla="*/ 6993732 w 7019936"/>
              <a:gd name="connsiteY0" fmla="*/ 4525632 h 4525639"/>
              <a:gd name="connsiteX1" fmla="*/ 7015055 w 7019936"/>
              <a:gd name="connsiteY1" fmla="*/ 58715 h 4525639"/>
              <a:gd name="connsiteX2" fmla="*/ 5696828 w 7019936"/>
              <a:gd name="connsiteY2" fmla="*/ 32804 h 4525639"/>
              <a:gd name="connsiteX3" fmla="*/ 4373996 w 7019936"/>
              <a:gd name="connsiteY3" fmla="*/ 569252 h 4525639"/>
              <a:gd name="connsiteX4" fmla="*/ 3215756 w 7019936"/>
              <a:gd name="connsiteY4" fmla="*/ 1562900 h 4525639"/>
              <a:gd name="connsiteX5" fmla="*/ 1899044 w 7019936"/>
              <a:gd name="connsiteY5" fmla="*/ 1829641 h 4525639"/>
              <a:gd name="connsiteX6" fmla="*/ 0 w 7019936"/>
              <a:gd name="connsiteY6" fmla="*/ 3274332 h 4525639"/>
              <a:gd name="connsiteX0" fmla="*/ 7491444 w 7517648"/>
              <a:gd name="connsiteY0" fmla="*/ 4525632 h 4525639"/>
              <a:gd name="connsiteX1" fmla="*/ 7512767 w 7517648"/>
              <a:gd name="connsiteY1" fmla="*/ 58715 h 4525639"/>
              <a:gd name="connsiteX2" fmla="*/ 6194540 w 7517648"/>
              <a:gd name="connsiteY2" fmla="*/ 32804 h 4525639"/>
              <a:gd name="connsiteX3" fmla="*/ 4871708 w 7517648"/>
              <a:gd name="connsiteY3" fmla="*/ 569252 h 4525639"/>
              <a:gd name="connsiteX4" fmla="*/ 3713468 w 7517648"/>
              <a:gd name="connsiteY4" fmla="*/ 1562900 h 4525639"/>
              <a:gd name="connsiteX5" fmla="*/ 2396756 w 7517648"/>
              <a:gd name="connsiteY5" fmla="*/ 1829641 h 4525639"/>
              <a:gd name="connsiteX6" fmla="*/ 0 w 7517648"/>
              <a:gd name="connsiteY6" fmla="*/ 3702595 h 4525639"/>
              <a:gd name="connsiteX0" fmla="*/ 6854837 w 6881041"/>
              <a:gd name="connsiteY0" fmla="*/ 4525632 h 4525639"/>
              <a:gd name="connsiteX1" fmla="*/ 6876160 w 6881041"/>
              <a:gd name="connsiteY1" fmla="*/ 58715 h 4525639"/>
              <a:gd name="connsiteX2" fmla="*/ 5557933 w 6881041"/>
              <a:gd name="connsiteY2" fmla="*/ 32804 h 4525639"/>
              <a:gd name="connsiteX3" fmla="*/ 4235101 w 6881041"/>
              <a:gd name="connsiteY3" fmla="*/ 569252 h 4525639"/>
              <a:gd name="connsiteX4" fmla="*/ 3076861 w 6881041"/>
              <a:gd name="connsiteY4" fmla="*/ 1562900 h 4525639"/>
              <a:gd name="connsiteX5" fmla="*/ 1760149 w 6881041"/>
              <a:gd name="connsiteY5" fmla="*/ 1829641 h 4525639"/>
              <a:gd name="connsiteX6" fmla="*/ 0 w 6881041"/>
              <a:gd name="connsiteY6" fmla="*/ 3158585 h 4525639"/>
              <a:gd name="connsiteX0" fmla="*/ 6966691 w 6992895"/>
              <a:gd name="connsiteY0" fmla="*/ 4525632 h 4525639"/>
              <a:gd name="connsiteX1" fmla="*/ 6988014 w 6992895"/>
              <a:gd name="connsiteY1" fmla="*/ 58715 h 4525639"/>
              <a:gd name="connsiteX2" fmla="*/ 5669787 w 6992895"/>
              <a:gd name="connsiteY2" fmla="*/ 32804 h 4525639"/>
              <a:gd name="connsiteX3" fmla="*/ 4346955 w 6992895"/>
              <a:gd name="connsiteY3" fmla="*/ 569252 h 4525639"/>
              <a:gd name="connsiteX4" fmla="*/ 3188715 w 6992895"/>
              <a:gd name="connsiteY4" fmla="*/ 1562900 h 4525639"/>
              <a:gd name="connsiteX5" fmla="*/ 1872003 w 6992895"/>
              <a:gd name="connsiteY5" fmla="*/ 1829641 h 4525639"/>
              <a:gd name="connsiteX6" fmla="*/ 111854 w 6992895"/>
              <a:gd name="connsiteY6" fmla="*/ 3158585 h 4525639"/>
              <a:gd name="connsiteX7" fmla="*/ 182100 w 6992895"/>
              <a:gd name="connsiteY7" fmla="*/ 3149155 h 4525639"/>
              <a:gd name="connsiteX0" fmla="*/ 6916285 w 6942489"/>
              <a:gd name="connsiteY0" fmla="*/ 4525632 h 4525639"/>
              <a:gd name="connsiteX1" fmla="*/ 6937608 w 6942489"/>
              <a:gd name="connsiteY1" fmla="*/ 58715 h 4525639"/>
              <a:gd name="connsiteX2" fmla="*/ 5619381 w 6942489"/>
              <a:gd name="connsiteY2" fmla="*/ 32804 h 4525639"/>
              <a:gd name="connsiteX3" fmla="*/ 4296549 w 6942489"/>
              <a:gd name="connsiteY3" fmla="*/ 569252 h 4525639"/>
              <a:gd name="connsiteX4" fmla="*/ 3138309 w 6942489"/>
              <a:gd name="connsiteY4" fmla="*/ 1562900 h 4525639"/>
              <a:gd name="connsiteX5" fmla="*/ 1821597 w 6942489"/>
              <a:gd name="connsiteY5" fmla="*/ 1829641 h 4525639"/>
              <a:gd name="connsiteX6" fmla="*/ 61448 w 6942489"/>
              <a:gd name="connsiteY6" fmla="*/ 3158585 h 4525639"/>
              <a:gd name="connsiteX7" fmla="*/ 571532 w 6942489"/>
              <a:gd name="connsiteY7" fmla="*/ 4352922 h 4525639"/>
              <a:gd name="connsiteX0" fmla="*/ 6386838 w 6413042"/>
              <a:gd name="connsiteY0" fmla="*/ 4525632 h 4525639"/>
              <a:gd name="connsiteX1" fmla="*/ 6408161 w 6413042"/>
              <a:gd name="connsiteY1" fmla="*/ 58715 h 4525639"/>
              <a:gd name="connsiteX2" fmla="*/ 5089934 w 6413042"/>
              <a:gd name="connsiteY2" fmla="*/ 32804 h 4525639"/>
              <a:gd name="connsiteX3" fmla="*/ 3767102 w 6413042"/>
              <a:gd name="connsiteY3" fmla="*/ 569252 h 4525639"/>
              <a:gd name="connsiteX4" fmla="*/ 2608862 w 6413042"/>
              <a:gd name="connsiteY4" fmla="*/ 1562900 h 4525639"/>
              <a:gd name="connsiteX5" fmla="*/ 1292150 w 6413042"/>
              <a:gd name="connsiteY5" fmla="*/ 1829641 h 4525639"/>
              <a:gd name="connsiteX6" fmla="*/ 180183 w 6413042"/>
              <a:gd name="connsiteY6" fmla="*/ 3089137 h 4525639"/>
              <a:gd name="connsiteX7" fmla="*/ 42085 w 6413042"/>
              <a:gd name="connsiteY7" fmla="*/ 4352922 h 4525639"/>
              <a:gd name="connsiteX0" fmla="*/ 6386838 w 6413042"/>
              <a:gd name="connsiteY0" fmla="*/ 4525632 h 4525639"/>
              <a:gd name="connsiteX1" fmla="*/ 6408161 w 6413042"/>
              <a:gd name="connsiteY1" fmla="*/ 58715 h 4525639"/>
              <a:gd name="connsiteX2" fmla="*/ 5089934 w 6413042"/>
              <a:gd name="connsiteY2" fmla="*/ 32804 h 4525639"/>
              <a:gd name="connsiteX3" fmla="*/ 3767102 w 6413042"/>
              <a:gd name="connsiteY3" fmla="*/ 569252 h 4525639"/>
              <a:gd name="connsiteX4" fmla="*/ 2608862 w 6413042"/>
              <a:gd name="connsiteY4" fmla="*/ 1562900 h 4525639"/>
              <a:gd name="connsiteX5" fmla="*/ 1292150 w 6413042"/>
              <a:gd name="connsiteY5" fmla="*/ 1829641 h 4525639"/>
              <a:gd name="connsiteX6" fmla="*/ 180183 w 6413042"/>
              <a:gd name="connsiteY6" fmla="*/ 3089137 h 4525639"/>
              <a:gd name="connsiteX7" fmla="*/ 42085 w 6413042"/>
              <a:gd name="connsiteY7" fmla="*/ 4352922 h 4525639"/>
              <a:gd name="connsiteX0" fmla="*/ 6349719 w 6375923"/>
              <a:gd name="connsiteY0" fmla="*/ 4525632 h 4525639"/>
              <a:gd name="connsiteX1" fmla="*/ 6371042 w 6375923"/>
              <a:gd name="connsiteY1" fmla="*/ 58715 h 4525639"/>
              <a:gd name="connsiteX2" fmla="*/ 5052815 w 6375923"/>
              <a:gd name="connsiteY2" fmla="*/ 32804 h 4525639"/>
              <a:gd name="connsiteX3" fmla="*/ 3729983 w 6375923"/>
              <a:gd name="connsiteY3" fmla="*/ 569252 h 4525639"/>
              <a:gd name="connsiteX4" fmla="*/ 2571743 w 6375923"/>
              <a:gd name="connsiteY4" fmla="*/ 1562900 h 4525639"/>
              <a:gd name="connsiteX5" fmla="*/ 1255031 w 6375923"/>
              <a:gd name="connsiteY5" fmla="*/ 1829641 h 4525639"/>
              <a:gd name="connsiteX6" fmla="*/ 143064 w 6375923"/>
              <a:gd name="connsiteY6" fmla="*/ 3089137 h 4525639"/>
              <a:gd name="connsiteX7" fmla="*/ 4966 w 6375923"/>
              <a:gd name="connsiteY7" fmla="*/ 4352922 h 4525639"/>
              <a:gd name="connsiteX0" fmla="*/ 6360236 w 6386440"/>
              <a:gd name="connsiteY0" fmla="*/ 4525632 h 4525639"/>
              <a:gd name="connsiteX1" fmla="*/ 6381559 w 6386440"/>
              <a:gd name="connsiteY1" fmla="*/ 58715 h 4525639"/>
              <a:gd name="connsiteX2" fmla="*/ 5063332 w 6386440"/>
              <a:gd name="connsiteY2" fmla="*/ 32804 h 4525639"/>
              <a:gd name="connsiteX3" fmla="*/ 3740500 w 6386440"/>
              <a:gd name="connsiteY3" fmla="*/ 569252 h 4525639"/>
              <a:gd name="connsiteX4" fmla="*/ 2582260 w 6386440"/>
              <a:gd name="connsiteY4" fmla="*/ 1562900 h 4525639"/>
              <a:gd name="connsiteX5" fmla="*/ 1265548 w 6386440"/>
              <a:gd name="connsiteY5" fmla="*/ 1829641 h 4525639"/>
              <a:gd name="connsiteX6" fmla="*/ 153581 w 6386440"/>
              <a:gd name="connsiteY6" fmla="*/ 3089137 h 4525639"/>
              <a:gd name="connsiteX7" fmla="*/ 3908 w 6386440"/>
              <a:gd name="connsiteY7" fmla="*/ 4491819 h 4525639"/>
              <a:gd name="connsiteX0" fmla="*/ 6360236 w 6386440"/>
              <a:gd name="connsiteY0" fmla="*/ 4525632 h 4525639"/>
              <a:gd name="connsiteX1" fmla="*/ 6381559 w 6386440"/>
              <a:gd name="connsiteY1" fmla="*/ 58715 h 4525639"/>
              <a:gd name="connsiteX2" fmla="*/ 5063332 w 6386440"/>
              <a:gd name="connsiteY2" fmla="*/ 32804 h 4525639"/>
              <a:gd name="connsiteX3" fmla="*/ 3740500 w 6386440"/>
              <a:gd name="connsiteY3" fmla="*/ 569252 h 4525639"/>
              <a:gd name="connsiteX4" fmla="*/ 2582260 w 6386440"/>
              <a:gd name="connsiteY4" fmla="*/ 1562900 h 4525639"/>
              <a:gd name="connsiteX5" fmla="*/ 1265548 w 6386440"/>
              <a:gd name="connsiteY5" fmla="*/ 1829641 h 4525639"/>
              <a:gd name="connsiteX6" fmla="*/ 153581 w 6386440"/>
              <a:gd name="connsiteY6" fmla="*/ 3089137 h 4525639"/>
              <a:gd name="connsiteX7" fmla="*/ 3908 w 6386440"/>
              <a:gd name="connsiteY7" fmla="*/ 4491819 h 4525639"/>
              <a:gd name="connsiteX8" fmla="*/ 6360236 w 6386440"/>
              <a:gd name="connsiteY8" fmla="*/ 4525632 h 4525639"/>
              <a:gd name="connsiteX0" fmla="*/ 6382115 w 6408319"/>
              <a:gd name="connsiteY0" fmla="*/ 4525632 h 4526546"/>
              <a:gd name="connsiteX1" fmla="*/ 6403438 w 6408319"/>
              <a:gd name="connsiteY1" fmla="*/ 58715 h 4526546"/>
              <a:gd name="connsiteX2" fmla="*/ 5085211 w 6408319"/>
              <a:gd name="connsiteY2" fmla="*/ 32804 h 4526546"/>
              <a:gd name="connsiteX3" fmla="*/ 3762379 w 6408319"/>
              <a:gd name="connsiteY3" fmla="*/ 569252 h 4526546"/>
              <a:gd name="connsiteX4" fmla="*/ 2604139 w 6408319"/>
              <a:gd name="connsiteY4" fmla="*/ 1562900 h 4526546"/>
              <a:gd name="connsiteX5" fmla="*/ 1287427 w 6408319"/>
              <a:gd name="connsiteY5" fmla="*/ 1829641 h 4526546"/>
              <a:gd name="connsiteX6" fmla="*/ 175460 w 6408319"/>
              <a:gd name="connsiteY6" fmla="*/ 3089137 h 4526546"/>
              <a:gd name="connsiteX7" fmla="*/ 2638 w 6408319"/>
              <a:gd name="connsiteY7" fmla="*/ 4526543 h 4526546"/>
              <a:gd name="connsiteX8" fmla="*/ 6382115 w 6408319"/>
              <a:gd name="connsiteY8" fmla="*/ 4525632 h 4526546"/>
              <a:gd name="connsiteX0" fmla="*/ 6382115 w 6408319"/>
              <a:gd name="connsiteY0" fmla="*/ 4525632 h 4531389"/>
              <a:gd name="connsiteX1" fmla="*/ 6403438 w 6408319"/>
              <a:gd name="connsiteY1" fmla="*/ 58715 h 4531389"/>
              <a:gd name="connsiteX2" fmla="*/ 5085211 w 6408319"/>
              <a:gd name="connsiteY2" fmla="*/ 32804 h 4531389"/>
              <a:gd name="connsiteX3" fmla="*/ 3762379 w 6408319"/>
              <a:gd name="connsiteY3" fmla="*/ 569252 h 4531389"/>
              <a:gd name="connsiteX4" fmla="*/ 2604139 w 6408319"/>
              <a:gd name="connsiteY4" fmla="*/ 1562900 h 4531389"/>
              <a:gd name="connsiteX5" fmla="*/ 1287427 w 6408319"/>
              <a:gd name="connsiteY5" fmla="*/ 1829641 h 4531389"/>
              <a:gd name="connsiteX6" fmla="*/ 175460 w 6408319"/>
              <a:gd name="connsiteY6" fmla="*/ 3089137 h 4531389"/>
              <a:gd name="connsiteX7" fmla="*/ 2638 w 6408319"/>
              <a:gd name="connsiteY7" fmla="*/ 4526543 h 4531389"/>
              <a:gd name="connsiteX8" fmla="*/ 6382115 w 6408319"/>
              <a:gd name="connsiteY8" fmla="*/ 4525632 h 4531389"/>
              <a:gd name="connsiteX0" fmla="*/ 6382115 w 6408319"/>
              <a:gd name="connsiteY0" fmla="*/ 4525632 h 4531389"/>
              <a:gd name="connsiteX1" fmla="*/ 6403438 w 6408319"/>
              <a:gd name="connsiteY1" fmla="*/ 58715 h 4531389"/>
              <a:gd name="connsiteX2" fmla="*/ 5085211 w 6408319"/>
              <a:gd name="connsiteY2" fmla="*/ 32804 h 4531389"/>
              <a:gd name="connsiteX3" fmla="*/ 3762379 w 6408319"/>
              <a:gd name="connsiteY3" fmla="*/ 569252 h 4531389"/>
              <a:gd name="connsiteX4" fmla="*/ 2604139 w 6408319"/>
              <a:gd name="connsiteY4" fmla="*/ 1562900 h 4531389"/>
              <a:gd name="connsiteX5" fmla="*/ 1287427 w 6408319"/>
              <a:gd name="connsiteY5" fmla="*/ 1829641 h 4531389"/>
              <a:gd name="connsiteX6" fmla="*/ 175460 w 6408319"/>
              <a:gd name="connsiteY6" fmla="*/ 3089137 h 4531389"/>
              <a:gd name="connsiteX7" fmla="*/ 2638 w 6408319"/>
              <a:gd name="connsiteY7" fmla="*/ 4526543 h 4531389"/>
              <a:gd name="connsiteX8" fmla="*/ 6382115 w 6408319"/>
              <a:gd name="connsiteY8" fmla="*/ 4525632 h 4531389"/>
              <a:gd name="connsiteX0" fmla="*/ 6380476 w 6406680"/>
              <a:gd name="connsiteY0" fmla="*/ 4525632 h 4531389"/>
              <a:gd name="connsiteX1" fmla="*/ 6401799 w 6406680"/>
              <a:gd name="connsiteY1" fmla="*/ 58715 h 4531389"/>
              <a:gd name="connsiteX2" fmla="*/ 5083572 w 6406680"/>
              <a:gd name="connsiteY2" fmla="*/ 32804 h 4531389"/>
              <a:gd name="connsiteX3" fmla="*/ 3760740 w 6406680"/>
              <a:gd name="connsiteY3" fmla="*/ 569252 h 4531389"/>
              <a:gd name="connsiteX4" fmla="*/ 2602500 w 6406680"/>
              <a:gd name="connsiteY4" fmla="*/ 1562900 h 4531389"/>
              <a:gd name="connsiteX5" fmla="*/ 1285788 w 6406680"/>
              <a:gd name="connsiteY5" fmla="*/ 1829641 h 4531389"/>
              <a:gd name="connsiteX6" fmla="*/ 277993 w 6406680"/>
              <a:gd name="connsiteY6" fmla="*/ 3355355 h 4531389"/>
              <a:gd name="connsiteX7" fmla="*/ 999 w 6406680"/>
              <a:gd name="connsiteY7" fmla="*/ 4526543 h 4531389"/>
              <a:gd name="connsiteX8" fmla="*/ 6380476 w 6406680"/>
              <a:gd name="connsiteY8" fmla="*/ 4525632 h 4531389"/>
              <a:gd name="connsiteX0" fmla="*/ 6384476 w 6410680"/>
              <a:gd name="connsiteY0" fmla="*/ 4525632 h 4531389"/>
              <a:gd name="connsiteX1" fmla="*/ 6405799 w 6410680"/>
              <a:gd name="connsiteY1" fmla="*/ 58715 h 4531389"/>
              <a:gd name="connsiteX2" fmla="*/ 5087572 w 6410680"/>
              <a:gd name="connsiteY2" fmla="*/ 32804 h 4531389"/>
              <a:gd name="connsiteX3" fmla="*/ 3764740 w 6410680"/>
              <a:gd name="connsiteY3" fmla="*/ 569252 h 4531389"/>
              <a:gd name="connsiteX4" fmla="*/ 2606500 w 6410680"/>
              <a:gd name="connsiteY4" fmla="*/ 1562900 h 4531389"/>
              <a:gd name="connsiteX5" fmla="*/ 1289788 w 6410680"/>
              <a:gd name="connsiteY5" fmla="*/ 1829641 h 4531389"/>
              <a:gd name="connsiteX6" fmla="*/ 281993 w 6410680"/>
              <a:gd name="connsiteY6" fmla="*/ 3355355 h 4531389"/>
              <a:gd name="connsiteX7" fmla="*/ 4999 w 6410680"/>
              <a:gd name="connsiteY7" fmla="*/ 4526543 h 4531389"/>
              <a:gd name="connsiteX8" fmla="*/ 6384476 w 6410680"/>
              <a:gd name="connsiteY8" fmla="*/ 4525632 h 4531389"/>
              <a:gd name="connsiteX0" fmla="*/ 6380172 w 6406376"/>
              <a:gd name="connsiteY0" fmla="*/ 4525632 h 4531389"/>
              <a:gd name="connsiteX1" fmla="*/ 6401495 w 6406376"/>
              <a:gd name="connsiteY1" fmla="*/ 58715 h 4531389"/>
              <a:gd name="connsiteX2" fmla="*/ 5083268 w 6406376"/>
              <a:gd name="connsiteY2" fmla="*/ 32804 h 4531389"/>
              <a:gd name="connsiteX3" fmla="*/ 3760436 w 6406376"/>
              <a:gd name="connsiteY3" fmla="*/ 569252 h 4531389"/>
              <a:gd name="connsiteX4" fmla="*/ 2602196 w 6406376"/>
              <a:gd name="connsiteY4" fmla="*/ 1562900 h 4531389"/>
              <a:gd name="connsiteX5" fmla="*/ 1285484 w 6406376"/>
              <a:gd name="connsiteY5" fmla="*/ 1829641 h 4531389"/>
              <a:gd name="connsiteX6" fmla="*/ 497608 w 6406376"/>
              <a:gd name="connsiteY6" fmla="*/ 3204884 h 4531389"/>
              <a:gd name="connsiteX7" fmla="*/ 695 w 6406376"/>
              <a:gd name="connsiteY7" fmla="*/ 4526543 h 4531389"/>
              <a:gd name="connsiteX8" fmla="*/ 6380172 w 6406376"/>
              <a:gd name="connsiteY8" fmla="*/ 4525632 h 4531389"/>
              <a:gd name="connsiteX0" fmla="*/ 6389949 w 6416153"/>
              <a:gd name="connsiteY0" fmla="*/ 4525632 h 4531389"/>
              <a:gd name="connsiteX1" fmla="*/ 6411272 w 6416153"/>
              <a:gd name="connsiteY1" fmla="*/ 58715 h 4531389"/>
              <a:gd name="connsiteX2" fmla="*/ 5093045 w 6416153"/>
              <a:gd name="connsiteY2" fmla="*/ 32804 h 4531389"/>
              <a:gd name="connsiteX3" fmla="*/ 3770213 w 6416153"/>
              <a:gd name="connsiteY3" fmla="*/ 569252 h 4531389"/>
              <a:gd name="connsiteX4" fmla="*/ 2611973 w 6416153"/>
              <a:gd name="connsiteY4" fmla="*/ 1562900 h 4531389"/>
              <a:gd name="connsiteX5" fmla="*/ 1295261 w 6416153"/>
              <a:gd name="connsiteY5" fmla="*/ 1829641 h 4531389"/>
              <a:gd name="connsiteX6" fmla="*/ 507385 w 6416153"/>
              <a:gd name="connsiteY6" fmla="*/ 3204884 h 4531389"/>
              <a:gd name="connsiteX7" fmla="*/ 10472 w 6416153"/>
              <a:gd name="connsiteY7" fmla="*/ 4526543 h 4531389"/>
              <a:gd name="connsiteX8" fmla="*/ 6389949 w 6416153"/>
              <a:gd name="connsiteY8" fmla="*/ 4525632 h 4531389"/>
              <a:gd name="connsiteX0" fmla="*/ 6389949 w 6416153"/>
              <a:gd name="connsiteY0" fmla="*/ 4525632 h 4531389"/>
              <a:gd name="connsiteX1" fmla="*/ 6411272 w 6416153"/>
              <a:gd name="connsiteY1" fmla="*/ 58715 h 4531389"/>
              <a:gd name="connsiteX2" fmla="*/ 5093045 w 6416153"/>
              <a:gd name="connsiteY2" fmla="*/ 32804 h 4531389"/>
              <a:gd name="connsiteX3" fmla="*/ 3770213 w 6416153"/>
              <a:gd name="connsiteY3" fmla="*/ 569252 h 4531389"/>
              <a:gd name="connsiteX4" fmla="*/ 2611973 w 6416153"/>
              <a:gd name="connsiteY4" fmla="*/ 1562900 h 4531389"/>
              <a:gd name="connsiteX5" fmla="*/ 1295261 w 6416153"/>
              <a:gd name="connsiteY5" fmla="*/ 1829641 h 4531389"/>
              <a:gd name="connsiteX6" fmla="*/ 507385 w 6416153"/>
              <a:gd name="connsiteY6" fmla="*/ 3204884 h 4531389"/>
              <a:gd name="connsiteX7" fmla="*/ 10472 w 6416153"/>
              <a:gd name="connsiteY7" fmla="*/ 4526543 h 4531389"/>
              <a:gd name="connsiteX8" fmla="*/ 6389949 w 6416153"/>
              <a:gd name="connsiteY8" fmla="*/ 4525632 h 4531389"/>
              <a:gd name="connsiteX0" fmla="*/ 6397457 w 6423661"/>
              <a:gd name="connsiteY0" fmla="*/ 4525632 h 4531389"/>
              <a:gd name="connsiteX1" fmla="*/ 6418780 w 6423661"/>
              <a:gd name="connsiteY1" fmla="*/ 58715 h 4531389"/>
              <a:gd name="connsiteX2" fmla="*/ 5100553 w 6423661"/>
              <a:gd name="connsiteY2" fmla="*/ 32804 h 4531389"/>
              <a:gd name="connsiteX3" fmla="*/ 3777721 w 6423661"/>
              <a:gd name="connsiteY3" fmla="*/ 569252 h 4531389"/>
              <a:gd name="connsiteX4" fmla="*/ 2619481 w 6423661"/>
              <a:gd name="connsiteY4" fmla="*/ 1562900 h 4531389"/>
              <a:gd name="connsiteX5" fmla="*/ 1302769 w 6423661"/>
              <a:gd name="connsiteY5" fmla="*/ 1829641 h 4531389"/>
              <a:gd name="connsiteX6" fmla="*/ 514893 w 6423661"/>
              <a:gd name="connsiteY6" fmla="*/ 3204884 h 4531389"/>
              <a:gd name="connsiteX7" fmla="*/ 17980 w 6423661"/>
              <a:gd name="connsiteY7" fmla="*/ 4526543 h 4531389"/>
              <a:gd name="connsiteX8" fmla="*/ 6397457 w 6423661"/>
              <a:gd name="connsiteY8" fmla="*/ 4525632 h 4531389"/>
              <a:gd name="connsiteX0" fmla="*/ 6397457 w 6423661"/>
              <a:gd name="connsiteY0" fmla="*/ 4525632 h 4531389"/>
              <a:gd name="connsiteX1" fmla="*/ 6418780 w 6423661"/>
              <a:gd name="connsiteY1" fmla="*/ 58715 h 4531389"/>
              <a:gd name="connsiteX2" fmla="*/ 5100553 w 6423661"/>
              <a:gd name="connsiteY2" fmla="*/ 32804 h 4531389"/>
              <a:gd name="connsiteX3" fmla="*/ 3777721 w 6423661"/>
              <a:gd name="connsiteY3" fmla="*/ 569252 h 4531389"/>
              <a:gd name="connsiteX4" fmla="*/ 2619481 w 6423661"/>
              <a:gd name="connsiteY4" fmla="*/ 1562900 h 4531389"/>
              <a:gd name="connsiteX5" fmla="*/ 1430090 w 6423661"/>
              <a:gd name="connsiteY5" fmla="*/ 1922238 h 4531389"/>
              <a:gd name="connsiteX6" fmla="*/ 514893 w 6423661"/>
              <a:gd name="connsiteY6" fmla="*/ 3204884 h 4531389"/>
              <a:gd name="connsiteX7" fmla="*/ 17980 w 6423661"/>
              <a:gd name="connsiteY7" fmla="*/ 4526543 h 4531389"/>
              <a:gd name="connsiteX8" fmla="*/ 6397457 w 6423661"/>
              <a:gd name="connsiteY8" fmla="*/ 4525632 h 4531389"/>
              <a:gd name="connsiteX0" fmla="*/ 6397457 w 6423661"/>
              <a:gd name="connsiteY0" fmla="*/ 4525632 h 4531389"/>
              <a:gd name="connsiteX1" fmla="*/ 6418780 w 6423661"/>
              <a:gd name="connsiteY1" fmla="*/ 58715 h 4531389"/>
              <a:gd name="connsiteX2" fmla="*/ 5100553 w 6423661"/>
              <a:gd name="connsiteY2" fmla="*/ 32804 h 4531389"/>
              <a:gd name="connsiteX3" fmla="*/ 3777721 w 6423661"/>
              <a:gd name="connsiteY3" fmla="*/ 569252 h 4531389"/>
              <a:gd name="connsiteX4" fmla="*/ 2619481 w 6423661"/>
              <a:gd name="connsiteY4" fmla="*/ 1562900 h 4531389"/>
              <a:gd name="connsiteX5" fmla="*/ 1430090 w 6423661"/>
              <a:gd name="connsiteY5" fmla="*/ 1922238 h 4531389"/>
              <a:gd name="connsiteX6" fmla="*/ 514893 w 6423661"/>
              <a:gd name="connsiteY6" fmla="*/ 3274332 h 4531389"/>
              <a:gd name="connsiteX7" fmla="*/ 17980 w 6423661"/>
              <a:gd name="connsiteY7" fmla="*/ 4526543 h 4531389"/>
              <a:gd name="connsiteX8" fmla="*/ 6397457 w 6423661"/>
              <a:gd name="connsiteY8" fmla="*/ 4525632 h 4531389"/>
              <a:gd name="connsiteX0" fmla="*/ 6397457 w 6423661"/>
              <a:gd name="connsiteY0" fmla="*/ 4525632 h 4531389"/>
              <a:gd name="connsiteX1" fmla="*/ 6418780 w 6423661"/>
              <a:gd name="connsiteY1" fmla="*/ 58715 h 4531389"/>
              <a:gd name="connsiteX2" fmla="*/ 5100553 w 6423661"/>
              <a:gd name="connsiteY2" fmla="*/ 32804 h 4531389"/>
              <a:gd name="connsiteX3" fmla="*/ 3777721 w 6423661"/>
              <a:gd name="connsiteY3" fmla="*/ 569252 h 4531389"/>
              <a:gd name="connsiteX4" fmla="*/ 2619481 w 6423661"/>
              <a:gd name="connsiteY4" fmla="*/ 1562900 h 4531389"/>
              <a:gd name="connsiteX5" fmla="*/ 1430090 w 6423661"/>
              <a:gd name="connsiteY5" fmla="*/ 1922238 h 4531389"/>
              <a:gd name="connsiteX6" fmla="*/ 514893 w 6423661"/>
              <a:gd name="connsiteY6" fmla="*/ 3274332 h 4531389"/>
              <a:gd name="connsiteX7" fmla="*/ 17980 w 6423661"/>
              <a:gd name="connsiteY7" fmla="*/ 4526543 h 4531389"/>
              <a:gd name="connsiteX8" fmla="*/ 6397457 w 6423661"/>
              <a:gd name="connsiteY8" fmla="*/ 4525632 h 4531389"/>
              <a:gd name="connsiteX0" fmla="*/ 6397457 w 6423661"/>
              <a:gd name="connsiteY0" fmla="*/ 4525632 h 4531389"/>
              <a:gd name="connsiteX1" fmla="*/ 6418780 w 6423661"/>
              <a:gd name="connsiteY1" fmla="*/ 58715 h 4531389"/>
              <a:gd name="connsiteX2" fmla="*/ 5100553 w 6423661"/>
              <a:gd name="connsiteY2" fmla="*/ 32804 h 4531389"/>
              <a:gd name="connsiteX3" fmla="*/ 3777721 w 6423661"/>
              <a:gd name="connsiteY3" fmla="*/ 569252 h 4531389"/>
              <a:gd name="connsiteX4" fmla="*/ 2619481 w 6423661"/>
              <a:gd name="connsiteY4" fmla="*/ 1562900 h 4531389"/>
              <a:gd name="connsiteX5" fmla="*/ 1430090 w 6423661"/>
              <a:gd name="connsiteY5" fmla="*/ 1922238 h 4531389"/>
              <a:gd name="connsiteX6" fmla="*/ 514893 w 6423661"/>
              <a:gd name="connsiteY6" fmla="*/ 3274332 h 4531389"/>
              <a:gd name="connsiteX7" fmla="*/ 17980 w 6423661"/>
              <a:gd name="connsiteY7" fmla="*/ 4526543 h 4531389"/>
              <a:gd name="connsiteX8" fmla="*/ 6397457 w 6423661"/>
              <a:gd name="connsiteY8" fmla="*/ 4525632 h 4531389"/>
              <a:gd name="connsiteX0" fmla="*/ 17980 w 6649539"/>
              <a:gd name="connsiteY0" fmla="*/ 4827974 h 4827986"/>
              <a:gd name="connsiteX1" fmla="*/ 6418780 w 6649539"/>
              <a:gd name="connsiteY1" fmla="*/ 360146 h 4827986"/>
              <a:gd name="connsiteX2" fmla="*/ 5100553 w 6649539"/>
              <a:gd name="connsiteY2" fmla="*/ 334235 h 4827986"/>
              <a:gd name="connsiteX3" fmla="*/ 3777721 w 6649539"/>
              <a:gd name="connsiteY3" fmla="*/ 870683 h 4827986"/>
              <a:gd name="connsiteX4" fmla="*/ 2619481 w 6649539"/>
              <a:gd name="connsiteY4" fmla="*/ 1864331 h 4827986"/>
              <a:gd name="connsiteX5" fmla="*/ 1430090 w 6649539"/>
              <a:gd name="connsiteY5" fmla="*/ 2223669 h 4827986"/>
              <a:gd name="connsiteX6" fmla="*/ 514893 w 6649539"/>
              <a:gd name="connsiteY6" fmla="*/ 3575763 h 4827986"/>
              <a:gd name="connsiteX7" fmla="*/ 17980 w 6649539"/>
              <a:gd name="connsiteY7" fmla="*/ 4827974 h 4827986"/>
              <a:gd name="connsiteX0" fmla="*/ 0 w 6631559"/>
              <a:gd name="connsiteY0" fmla="*/ 4827974 h 4919414"/>
              <a:gd name="connsiteX1" fmla="*/ 6400800 w 6631559"/>
              <a:gd name="connsiteY1" fmla="*/ 360146 h 4919414"/>
              <a:gd name="connsiteX2" fmla="*/ 5082573 w 6631559"/>
              <a:gd name="connsiteY2" fmla="*/ 334235 h 4919414"/>
              <a:gd name="connsiteX3" fmla="*/ 3759741 w 6631559"/>
              <a:gd name="connsiteY3" fmla="*/ 870683 h 4919414"/>
              <a:gd name="connsiteX4" fmla="*/ 2601501 w 6631559"/>
              <a:gd name="connsiteY4" fmla="*/ 1864331 h 4919414"/>
              <a:gd name="connsiteX5" fmla="*/ 1412110 w 6631559"/>
              <a:gd name="connsiteY5" fmla="*/ 2223669 h 4919414"/>
              <a:gd name="connsiteX6" fmla="*/ 496913 w 6631559"/>
              <a:gd name="connsiteY6" fmla="*/ 3575763 h 4919414"/>
              <a:gd name="connsiteX7" fmla="*/ 91440 w 6631559"/>
              <a:gd name="connsiteY7" fmla="*/ 4919414 h 4919414"/>
              <a:gd name="connsiteX0" fmla="*/ 5618171 w 6624434"/>
              <a:gd name="connsiteY0" fmla="*/ 3230668 h 4919414"/>
              <a:gd name="connsiteX1" fmla="*/ 6393675 w 6624434"/>
              <a:gd name="connsiteY1" fmla="*/ 360146 h 4919414"/>
              <a:gd name="connsiteX2" fmla="*/ 5075448 w 6624434"/>
              <a:gd name="connsiteY2" fmla="*/ 334235 h 4919414"/>
              <a:gd name="connsiteX3" fmla="*/ 3752616 w 6624434"/>
              <a:gd name="connsiteY3" fmla="*/ 870683 h 4919414"/>
              <a:gd name="connsiteX4" fmla="*/ 2594376 w 6624434"/>
              <a:gd name="connsiteY4" fmla="*/ 1864331 h 4919414"/>
              <a:gd name="connsiteX5" fmla="*/ 1404985 w 6624434"/>
              <a:gd name="connsiteY5" fmla="*/ 2223669 h 4919414"/>
              <a:gd name="connsiteX6" fmla="*/ 489788 w 6624434"/>
              <a:gd name="connsiteY6" fmla="*/ 3575763 h 4919414"/>
              <a:gd name="connsiteX7" fmla="*/ 84315 w 6624434"/>
              <a:gd name="connsiteY7" fmla="*/ 4919414 h 4919414"/>
              <a:gd name="connsiteX0" fmla="*/ 5618171 w 6624434"/>
              <a:gd name="connsiteY0" fmla="*/ 3230668 h 4919414"/>
              <a:gd name="connsiteX1" fmla="*/ 6393675 w 6624434"/>
              <a:gd name="connsiteY1" fmla="*/ 360146 h 4919414"/>
              <a:gd name="connsiteX2" fmla="*/ 5075448 w 6624434"/>
              <a:gd name="connsiteY2" fmla="*/ 334235 h 4919414"/>
              <a:gd name="connsiteX3" fmla="*/ 3752616 w 6624434"/>
              <a:gd name="connsiteY3" fmla="*/ 870683 h 4919414"/>
              <a:gd name="connsiteX4" fmla="*/ 2594376 w 6624434"/>
              <a:gd name="connsiteY4" fmla="*/ 1864331 h 4919414"/>
              <a:gd name="connsiteX5" fmla="*/ 1404985 w 6624434"/>
              <a:gd name="connsiteY5" fmla="*/ 2223669 h 4919414"/>
              <a:gd name="connsiteX6" fmla="*/ 489788 w 6624434"/>
              <a:gd name="connsiteY6" fmla="*/ 3575763 h 4919414"/>
              <a:gd name="connsiteX7" fmla="*/ 84315 w 6624434"/>
              <a:gd name="connsiteY7" fmla="*/ 4919414 h 4919414"/>
              <a:gd name="connsiteX0" fmla="*/ 5618171 w 6624434"/>
              <a:gd name="connsiteY0" fmla="*/ 3230668 h 4919414"/>
              <a:gd name="connsiteX1" fmla="*/ 6393675 w 6624434"/>
              <a:gd name="connsiteY1" fmla="*/ 360146 h 4919414"/>
              <a:gd name="connsiteX2" fmla="*/ 5075448 w 6624434"/>
              <a:gd name="connsiteY2" fmla="*/ 334235 h 4919414"/>
              <a:gd name="connsiteX3" fmla="*/ 3752616 w 6624434"/>
              <a:gd name="connsiteY3" fmla="*/ 870683 h 4919414"/>
              <a:gd name="connsiteX4" fmla="*/ 2594376 w 6624434"/>
              <a:gd name="connsiteY4" fmla="*/ 1864331 h 4919414"/>
              <a:gd name="connsiteX5" fmla="*/ 1404985 w 6624434"/>
              <a:gd name="connsiteY5" fmla="*/ 2223669 h 4919414"/>
              <a:gd name="connsiteX6" fmla="*/ 489788 w 6624434"/>
              <a:gd name="connsiteY6" fmla="*/ 3575763 h 4919414"/>
              <a:gd name="connsiteX7" fmla="*/ 84315 w 6624434"/>
              <a:gd name="connsiteY7" fmla="*/ 4919414 h 4919414"/>
              <a:gd name="connsiteX0" fmla="*/ 5618171 w 6393675"/>
              <a:gd name="connsiteY0" fmla="*/ 2943113 h 4631859"/>
              <a:gd name="connsiteX1" fmla="*/ 6393675 w 6393675"/>
              <a:gd name="connsiteY1" fmla="*/ 72591 h 4631859"/>
              <a:gd name="connsiteX2" fmla="*/ 5075448 w 6393675"/>
              <a:gd name="connsiteY2" fmla="*/ 46680 h 4631859"/>
              <a:gd name="connsiteX3" fmla="*/ 3752616 w 6393675"/>
              <a:gd name="connsiteY3" fmla="*/ 583128 h 4631859"/>
              <a:gd name="connsiteX4" fmla="*/ 2594376 w 6393675"/>
              <a:gd name="connsiteY4" fmla="*/ 1576776 h 4631859"/>
              <a:gd name="connsiteX5" fmla="*/ 1404985 w 6393675"/>
              <a:gd name="connsiteY5" fmla="*/ 1936114 h 4631859"/>
              <a:gd name="connsiteX6" fmla="*/ 489788 w 6393675"/>
              <a:gd name="connsiteY6" fmla="*/ 3288208 h 4631859"/>
              <a:gd name="connsiteX7" fmla="*/ 84315 w 6393675"/>
              <a:gd name="connsiteY7" fmla="*/ 4631859 h 4631859"/>
              <a:gd name="connsiteX0" fmla="*/ 6393675 w 6393675"/>
              <a:gd name="connsiteY0" fmla="*/ 72591 h 4631859"/>
              <a:gd name="connsiteX1" fmla="*/ 5075448 w 6393675"/>
              <a:gd name="connsiteY1" fmla="*/ 46680 h 4631859"/>
              <a:gd name="connsiteX2" fmla="*/ 3752616 w 6393675"/>
              <a:gd name="connsiteY2" fmla="*/ 583128 h 4631859"/>
              <a:gd name="connsiteX3" fmla="*/ 2594376 w 6393675"/>
              <a:gd name="connsiteY3" fmla="*/ 1576776 h 4631859"/>
              <a:gd name="connsiteX4" fmla="*/ 1404985 w 6393675"/>
              <a:gd name="connsiteY4" fmla="*/ 1936114 h 4631859"/>
              <a:gd name="connsiteX5" fmla="*/ 489788 w 6393675"/>
              <a:gd name="connsiteY5" fmla="*/ 3288208 h 4631859"/>
              <a:gd name="connsiteX6" fmla="*/ 84315 w 6393675"/>
              <a:gd name="connsiteY6" fmla="*/ 4631859 h 4631859"/>
              <a:gd name="connsiteX0" fmla="*/ 5903887 w 5903887"/>
              <a:gd name="connsiteY0" fmla="*/ 72591 h 3288208"/>
              <a:gd name="connsiteX1" fmla="*/ 4585660 w 5903887"/>
              <a:gd name="connsiteY1" fmla="*/ 46680 h 3288208"/>
              <a:gd name="connsiteX2" fmla="*/ 3262828 w 5903887"/>
              <a:gd name="connsiteY2" fmla="*/ 583128 h 3288208"/>
              <a:gd name="connsiteX3" fmla="*/ 2104588 w 5903887"/>
              <a:gd name="connsiteY3" fmla="*/ 1576776 h 3288208"/>
              <a:gd name="connsiteX4" fmla="*/ 915197 w 5903887"/>
              <a:gd name="connsiteY4" fmla="*/ 1936114 h 3288208"/>
              <a:gd name="connsiteX5" fmla="*/ 0 w 5903887"/>
              <a:gd name="connsiteY5" fmla="*/ 3288208 h 32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3887" h="3288208">
                <a:moveTo>
                  <a:pt x="5903887" y="72591"/>
                </a:moveTo>
                <a:cubicBezTo>
                  <a:pt x="5489341" y="6541"/>
                  <a:pt x="5025836" y="-38409"/>
                  <a:pt x="4585660" y="46680"/>
                </a:cubicBezTo>
                <a:cubicBezTo>
                  <a:pt x="4145484" y="131769"/>
                  <a:pt x="3676340" y="328112"/>
                  <a:pt x="3262828" y="583128"/>
                </a:cubicBezTo>
                <a:cubicBezTo>
                  <a:pt x="2849316" y="838144"/>
                  <a:pt x="2517080" y="1366711"/>
                  <a:pt x="2104588" y="1576776"/>
                </a:cubicBezTo>
                <a:cubicBezTo>
                  <a:pt x="1692096" y="1786841"/>
                  <a:pt x="1175293" y="1884298"/>
                  <a:pt x="915197" y="1936114"/>
                </a:cubicBezTo>
                <a:cubicBezTo>
                  <a:pt x="111091" y="2381470"/>
                  <a:pt x="260562" y="2516921"/>
                  <a:pt x="0" y="3288208"/>
                </a:cubicBezTo>
              </a:path>
            </a:pathLst>
          </a:custGeom>
          <a:ln w="19050" cap="rnd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FB279CF0-9CC4-4FCA-B85D-AC865838A8FF}"/>
              </a:ext>
            </a:extLst>
          </p:cNvPr>
          <p:cNvSpPr/>
          <p:nvPr/>
        </p:nvSpPr>
        <p:spPr>
          <a:xfrm>
            <a:off x="3165451" y="2105846"/>
            <a:ext cx="6423661" cy="4531389"/>
          </a:xfrm>
          <a:custGeom>
            <a:avLst/>
            <a:gdLst>
              <a:gd name="connsiteX0" fmla="*/ 5766816 w 5766816"/>
              <a:gd name="connsiteY0" fmla="*/ 77551 h 1881967"/>
              <a:gd name="connsiteX1" fmla="*/ 4041648 w 5766816"/>
              <a:gd name="connsiteY1" fmla="*/ 40975 h 1881967"/>
              <a:gd name="connsiteX2" fmla="*/ 2718816 w 5766816"/>
              <a:gd name="connsiteY2" fmla="*/ 577423 h 1881967"/>
              <a:gd name="connsiteX3" fmla="*/ 1560576 w 5766816"/>
              <a:gd name="connsiteY3" fmla="*/ 1571071 h 1881967"/>
              <a:gd name="connsiteX4" fmla="*/ 0 w 5766816"/>
              <a:gd name="connsiteY4" fmla="*/ 1881967 h 1881967"/>
              <a:gd name="connsiteX0" fmla="*/ 5755241 w 5755241"/>
              <a:gd name="connsiteY0" fmla="*/ 70369 h 1886360"/>
              <a:gd name="connsiteX1" fmla="*/ 4041648 w 5755241"/>
              <a:gd name="connsiteY1" fmla="*/ 45368 h 1886360"/>
              <a:gd name="connsiteX2" fmla="*/ 2718816 w 5755241"/>
              <a:gd name="connsiteY2" fmla="*/ 581816 h 1886360"/>
              <a:gd name="connsiteX3" fmla="*/ 1560576 w 5755241"/>
              <a:gd name="connsiteY3" fmla="*/ 1575464 h 1886360"/>
              <a:gd name="connsiteX4" fmla="*/ 0 w 5755241"/>
              <a:gd name="connsiteY4" fmla="*/ 1886360 h 1886360"/>
              <a:gd name="connsiteX0" fmla="*/ 5755241 w 5863007"/>
              <a:gd name="connsiteY0" fmla="*/ 49815 h 1865806"/>
              <a:gd name="connsiteX1" fmla="*/ 5730264 w 5863007"/>
              <a:gd name="connsiteY1" fmla="*/ 85449 h 1865806"/>
              <a:gd name="connsiteX2" fmla="*/ 4041648 w 5863007"/>
              <a:gd name="connsiteY2" fmla="*/ 24814 h 1865806"/>
              <a:gd name="connsiteX3" fmla="*/ 2718816 w 5863007"/>
              <a:gd name="connsiteY3" fmla="*/ 561262 h 1865806"/>
              <a:gd name="connsiteX4" fmla="*/ 1560576 w 5863007"/>
              <a:gd name="connsiteY4" fmla="*/ 1554910 h 1865806"/>
              <a:gd name="connsiteX5" fmla="*/ 0 w 5863007"/>
              <a:gd name="connsiteY5" fmla="*/ 1865806 h 1865806"/>
              <a:gd name="connsiteX0" fmla="*/ 5755241 w 5755241"/>
              <a:gd name="connsiteY0" fmla="*/ 57805 h 1873796"/>
              <a:gd name="connsiteX1" fmla="*/ 5359875 w 5755241"/>
              <a:gd name="connsiteY1" fmla="*/ 58715 h 1873796"/>
              <a:gd name="connsiteX2" fmla="*/ 4041648 w 5755241"/>
              <a:gd name="connsiteY2" fmla="*/ 32804 h 1873796"/>
              <a:gd name="connsiteX3" fmla="*/ 2718816 w 5755241"/>
              <a:gd name="connsiteY3" fmla="*/ 569252 h 1873796"/>
              <a:gd name="connsiteX4" fmla="*/ 1560576 w 5755241"/>
              <a:gd name="connsiteY4" fmla="*/ 1562900 h 1873796"/>
              <a:gd name="connsiteX5" fmla="*/ 0 w 5755241"/>
              <a:gd name="connsiteY5" fmla="*/ 1873796 h 1873796"/>
              <a:gd name="connsiteX0" fmla="*/ 5442724 w 5511279"/>
              <a:gd name="connsiteY0" fmla="*/ 4502483 h 4502488"/>
              <a:gd name="connsiteX1" fmla="*/ 5359875 w 5511279"/>
              <a:gd name="connsiteY1" fmla="*/ 58715 h 4502488"/>
              <a:gd name="connsiteX2" fmla="*/ 4041648 w 5511279"/>
              <a:gd name="connsiteY2" fmla="*/ 32804 h 4502488"/>
              <a:gd name="connsiteX3" fmla="*/ 2718816 w 5511279"/>
              <a:gd name="connsiteY3" fmla="*/ 569252 h 4502488"/>
              <a:gd name="connsiteX4" fmla="*/ 1560576 w 5511279"/>
              <a:gd name="connsiteY4" fmla="*/ 1562900 h 4502488"/>
              <a:gd name="connsiteX5" fmla="*/ 0 w 5511279"/>
              <a:gd name="connsiteY5" fmla="*/ 1873796 h 4502488"/>
              <a:gd name="connsiteX0" fmla="*/ 5442724 w 5442724"/>
              <a:gd name="connsiteY0" fmla="*/ 4502483 h 4502490"/>
              <a:gd name="connsiteX1" fmla="*/ 5359875 w 5442724"/>
              <a:gd name="connsiteY1" fmla="*/ 58715 h 4502490"/>
              <a:gd name="connsiteX2" fmla="*/ 4041648 w 5442724"/>
              <a:gd name="connsiteY2" fmla="*/ 32804 h 4502490"/>
              <a:gd name="connsiteX3" fmla="*/ 2718816 w 5442724"/>
              <a:gd name="connsiteY3" fmla="*/ 569252 h 4502490"/>
              <a:gd name="connsiteX4" fmla="*/ 1560576 w 5442724"/>
              <a:gd name="connsiteY4" fmla="*/ 1562900 h 4502490"/>
              <a:gd name="connsiteX5" fmla="*/ 0 w 5442724"/>
              <a:gd name="connsiteY5" fmla="*/ 1873796 h 4502490"/>
              <a:gd name="connsiteX0" fmla="*/ 5338552 w 5364756"/>
              <a:gd name="connsiteY0" fmla="*/ 4525632 h 4525639"/>
              <a:gd name="connsiteX1" fmla="*/ 5359875 w 5364756"/>
              <a:gd name="connsiteY1" fmla="*/ 58715 h 4525639"/>
              <a:gd name="connsiteX2" fmla="*/ 4041648 w 5364756"/>
              <a:gd name="connsiteY2" fmla="*/ 32804 h 4525639"/>
              <a:gd name="connsiteX3" fmla="*/ 2718816 w 5364756"/>
              <a:gd name="connsiteY3" fmla="*/ 569252 h 4525639"/>
              <a:gd name="connsiteX4" fmla="*/ 1560576 w 5364756"/>
              <a:gd name="connsiteY4" fmla="*/ 1562900 h 4525639"/>
              <a:gd name="connsiteX5" fmla="*/ 0 w 5364756"/>
              <a:gd name="connsiteY5" fmla="*/ 1873796 h 4525639"/>
              <a:gd name="connsiteX0" fmla="*/ 5338552 w 5364756"/>
              <a:gd name="connsiteY0" fmla="*/ 4525632 h 4525639"/>
              <a:gd name="connsiteX1" fmla="*/ 5359875 w 5364756"/>
              <a:gd name="connsiteY1" fmla="*/ 58715 h 4525639"/>
              <a:gd name="connsiteX2" fmla="*/ 4041648 w 5364756"/>
              <a:gd name="connsiteY2" fmla="*/ 32804 h 4525639"/>
              <a:gd name="connsiteX3" fmla="*/ 2718816 w 5364756"/>
              <a:gd name="connsiteY3" fmla="*/ 569252 h 4525639"/>
              <a:gd name="connsiteX4" fmla="*/ 1560576 w 5364756"/>
              <a:gd name="connsiteY4" fmla="*/ 1562900 h 4525639"/>
              <a:gd name="connsiteX5" fmla="*/ 243864 w 5364756"/>
              <a:gd name="connsiteY5" fmla="*/ 1829641 h 4525639"/>
              <a:gd name="connsiteX6" fmla="*/ 0 w 5364756"/>
              <a:gd name="connsiteY6" fmla="*/ 1873796 h 4525639"/>
              <a:gd name="connsiteX0" fmla="*/ 6993732 w 7019936"/>
              <a:gd name="connsiteY0" fmla="*/ 4525632 h 4525639"/>
              <a:gd name="connsiteX1" fmla="*/ 7015055 w 7019936"/>
              <a:gd name="connsiteY1" fmla="*/ 58715 h 4525639"/>
              <a:gd name="connsiteX2" fmla="*/ 5696828 w 7019936"/>
              <a:gd name="connsiteY2" fmla="*/ 32804 h 4525639"/>
              <a:gd name="connsiteX3" fmla="*/ 4373996 w 7019936"/>
              <a:gd name="connsiteY3" fmla="*/ 569252 h 4525639"/>
              <a:gd name="connsiteX4" fmla="*/ 3215756 w 7019936"/>
              <a:gd name="connsiteY4" fmla="*/ 1562900 h 4525639"/>
              <a:gd name="connsiteX5" fmla="*/ 1899044 w 7019936"/>
              <a:gd name="connsiteY5" fmla="*/ 1829641 h 4525639"/>
              <a:gd name="connsiteX6" fmla="*/ 0 w 7019936"/>
              <a:gd name="connsiteY6" fmla="*/ 3274332 h 4525639"/>
              <a:gd name="connsiteX0" fmla="*/ 7491444 w 7517648"/>
              <a:gd name="connsiteY0" fmla="*/ 4525632 h 4525639"/>
              <a:gd name="connsiteX1" fmla="*/ 7512767 w 7517648"/>
              <a:gd name="connsiteY1" fmla="*/ 58715 h 4525639"/>
              <a:gd name="connsiteX2" fmla="*/ 6194540 w 7517648"/>
              <a:gd name="connsiteY2" fmla="*/ 32804 h 4525639"/>
              <a:gd name="connsiteX3" fmla="*/ 4871708 w 7517648"/>
              <a:gd name="connsiteY3" fmla="*/ 569252 h 4525639"/>
              <a:gd name="connsiteX4" fmla="*/ 3713468 w 7517648"/>
              <a:gd name="connsiteY4" fmla="*/ 1562900 h 4525639"/>
              <a:gd name="connsiteX5" fmla="*/ 2396756 w 7517648"/>
              <a:gd name="connsiteY5" fmla="*/ 1829641 h 4525639"/>
              <a:gd name="connsiteX6" fmla="*/ 0 w 7517648"/>
              <a:gd name="connsiteY6" fmla="*/ 3702595 h 4525639"/>
              <a:gd name="connsiteX0" fmla="*/ 6854837 w 6881041"/>
              <a:gd name="connsiteY0" fmla="*/ 4525632 h 4525639"/>
              <a:gd name="connsiteX1" fmla="*/ 6876160 w 6881041"/>
              <a:gd name="connsiteY1" fmla="*/ 58715 h 4525639"/>
              <a:gd name="connsiteX2" fmla="*/ 5557933 w 6881041"/>
              <a:gd name="connsiteY2" fmla="*/ 32804 h 4525639"/>
              <a:gd name="connsiteX3" fmla="*/ 4235101 w 6881041"/>
              <a:gd name="connsiteY3" fmla="*/ 569252 h 4525639"/>
              <a:gd name="connsiteX4" fmla="*/ 3076861 w 6881041"/>
              <a:gd name="connsiteY4" fmla="*/ 1562900 h 4525639"/>
              <a:gd name="connsiteX5" fmla="*/ 1760149 w 6881041"/>
              <a:gd name="connsiteY5" fmla="*/ 1829641 h 4525639"/>
              <a:gd name="connsiteX6" fmla="*/ 0 w 6881041"/>
              <a:gd name="connsiteY6" fmla="*/ 3158585 h 4525639"/>
              <a:gd name="connsiteX0" fmla="*/ 6966691 w 6992895"/>
              <a:gd name="connsiteY0" fmla="*/ 4525632 h 4525639"/>
              <a:gd name="connsiteX1" fmla="*/ 6988014 w 6992895"/>
              <a:gd name="connsiteY1" fmla="*/ 58715 h 4525639"/>
              <a:gd name="connsiteX2" fmla="*/ 5669787 w 6992895"/>
              <a:gd name="connsiteY2" fmla="*/ 32804 h 4525639"/>
              <a:gd name="connsiteX3" fmla="*/ 4346955 w 6992895"/>
              <a:gd name="connsiteY3" fmla="*/ 569252 h 4525639"/>
              <a:gd name="connsiteX4" fmla="*/ 3188715 w 6992895"/>
              <a:gd name="connsiteY4" fmla="*/ 1562900 h 4525639"/>
              <a:gd name="connsiteX5" fmla="*/ 1872003 w 6992895"/>
              <a:gd name="connsiteY5" fmla="*/ 1829641 h 4525639"/>
              <a:gd name="connsiteX6" fmla="*/ 111854 w 6992895"/>
              <a:gd name="connsiteY6" fmla="*/ 3158585 h 4525639"/>
              <a:gd name="connsiteX7" fmla="*/ 182100 w 6992895"/>
              <a:gd name="connsiteY7" fmla="*/ 3149155 h 4525639"/>
              <a:gd name="connsiteX0" fmla="*/ 6916285 w 6942489"/>
              <a:gd name="connsiteY0" fmla="*/ 4525632 h 4525639"/>
              <a:gd name="connsiteX1" fmla="*/ 6937608 w 6942489"/>
              <a:gd name="connsiteY1" fmla="*/ 58715 h 4525639"/>
              <a:gd name="connsiteX2" fmla="*/ 5619381 w 6942489"/>
              <a:gd name="connsiteY2" fmla="*/ 32804 h 4525639"/>
              <a:gd name="connsiteX3" fmla="*/ 4296549 w 6942489"/>
              <a:gd name="connsiteY3" fmla="*/ 569252 h 4525639"/>
              <a:gd name="connsiteX4" fmla="*/ 3138309 w 6942489"/>
              <a:gd name="connsiteY4" fmla="*/ 1562900 h 4525639"/>
              <a:gd name="connsiteX5" fmla="*/ 1821597 w 6942489"/>
              <a:gd name="connsiteY5" fmla="*/ 1829641 h 4525639"/>
              <a:gd name="connsiteX6" fmla="*/ 61448 w 6942489"/>
              <a:gd name="connsiteY6" fmla="*/ 3158585 h 4525639"/>
              <a:gd name="connsiteX7" fmla="*/ 571532 w 6942489"/>
              <a:gd name="connsiteY7" fmla="*/ 4352922 h 4525639"/>
              <a:gd name="connsiteX0" fmla="*/ 6386838 w 6413042"/>
              <a:gd name="connsiteY0" fmla="*/ 4525632 h 4525639"/>
              <a:gd name="connsiteX1" fmla="*/ 6408161 w 6413042"/>
              <a:gd name="connsiteY1" fmla="*/ 58715 h 4525639"/>
              <a:gd name="connsiteX2" fmla="*/ 5089934 w 6413042"/>
              <a:gd name="connsiteY2" fmla="*/ 32804 h 4525639"/>
              <a:gd name="connsiteX3" fmla="*/ 3767102 w 6413042"/>
              <a:gd name="connsiteY3" fmla="*/ 569252 h 4525639"/>
              <a:gd name="connsiteX4" fmla="*/ 2608862 w 6413042"/>
              <a:gd name="connsiteY4" fmla="*/ 1562900 h 4525639"/>
              <a:gd name="connsiteX5" fmla="*/ 1292150 w 6413042"/>
              <a:gd name="connsiteY5" fmla="*/ 1829641 h 4525639"/>
              <a:gd name="connsiteX6" fmla="*/ 180183 w 6413042"/>
              <a:gd name="connsiteY6" fmla="*/ 3089137 h 4525639"/>
              <a:gd name="connsiteX7" fmla="*/ 42085 w 6413042"/>
              <a:gd name="connsiteY7" fmla="*/ 4352922 h 4525639"/>
              <a:gd name="connsiteX0" fmla="*/ 6386838 w 6413042"/>
              <a:gd name="connsiteY0" fmla="*/ 4525632 h 4525639"/>
              <a:gd name="connsiteX1" fmla="*/ 6408161 w 6413042"/>
              <a:gd name="connsiteY1" fmla="*/ 58715 h 4525639"/>
              <a:gd name="connsiteX2" fmla="*/ 5089934 w 6413042"/>
              <a:gd name="connsiteY2" fmla="*/ 32804 h 4525639"/>
              <a:gd name="connsiteX3" fmla="*/ 3767102 w 6413042"/>
              <a:gd name="connsiteY3" fmla="*/ 569252 h 4525639"/>
              <a:gd name="connsiteX4" fmla="*/ 2608862 w 6413042"/>
              <a:gd name="connsiteY4" fmla="*/ 1562900 h 4525639"/>
              <a:gd name="connsiteX5" fmla="*/ 1292150 w 6413042"/>
              <a:gd name="connsiteY5" fmla="*/ 1829641 h 4525639"/>
              <a:gd name="connsiteX6" fmla="*/ 180183 w 6413042"/>
              <a:gd name="connsiteY6" fmla="*/ 3089137 h 4525639"/>
              <a:gd name="connsiteX7" fmla="*/ 42085 w 6413042"/>
              <a:gd name="connsiteY7" fmla="*/ 4352922 h 4525639"/>
              <a:gd name="connsiteX0" fmla="*/ 6349719 w 6375923"/>
              <a:gd name="connsiteY0" fmla="*/ 4525632 h 4525639"/>
              <a:gd name="connsiteX1" fmla="*/ 6371042 w 6375923"/>
              <a:gd name="connsiteY1" fmla="*/ 58715 h 4525639"/>
              <a:gd name="connsiteX2" fmla="*/ 5052815 w 6375923"/>
              <a:gd name="connsiteY2" fmla="*/ 32804 h 4525639"/>
              <a:gd name="connsiteX3" fmla="*/ 3729983 w 6375923"/>
              <a:gd name="connsiteY3" fmla="*/ 569252 h 4525639"/>
              <a:gd name="connsiteX4" fmla="*/ 2571743 w 6375923"/>
              <a:gd name="connsiteY4" fmla="*/ 1562900 h 4525639"/>
              <a:gd name="connsiteX5" fmla="*/ 1255031 w 6375923"/>
              <a:gd name="connsiteY5" fmla="*/ 1829641 h 4525639"/>
              <a:gd name="connsiteX6" fmla="*/ 143064 w 6375923"/>
              <a:gd name="connsiteY6" fmla="*/ 3089137 h 4525639"/>
              <a:gd name="connsiteX7" fmla="*/ 4966 w 6375923"/>
              <a:gd name="connsiteY7" fmla="*/ 4352922 h 4525639"/>
              <a:gd name="connsiteX0" fmla="*/ 6360236 w 6386440"/>
              <a:gd name="connsiteY0" fmla="*/ 4525632 h 4525639"/>
              <a:gd name="connsiteX1" fmla="*/ 6381559 w 6386440"/>
              <a:gd name="connsiteY1" fmla="*/ 58715 h 4525639"/>
              <a:gd name="connsiteX2" fmla="*/ 5063332 w 6386440"/>
              <a:gd name="connsiteY2" fmla="*/ 32804 h 4525639"/>
              <a:gd name="connsiteX3" fmla="*/ 3740500 w 6386440"/>
              <a:gd name="connsiteY3" fmla="*/ 569252 h 4525639"/>
              <a:gd name="connsiteX4" fmla="*/ 2582260 w 6386440"/>
              <a:gd name="connsiteY4" fmla="*/ 1562900 h 4525639"/>
              <a:gd name="connsiteX5" fmla="*/ 1265548 w 6386440"/>
              <a:gd name="connsiteY5" fmla="*/ 1829641 h 4525639"/>
              <a:gd name="connsiteX6" fmla="*/ 153581 w 6386440"/>
              <a:gd name="connsiteY6" fmla="*/ 3089137 h 4525639"/>
              <a:gd name="connsiteX7" fmla="*/ 3908 w 6386440"/>
              <a:gd name="connsiteY7" fmla="*/ 4491819 h 4525639"/>
              <a:gd name="connsiteX0" fmla="*/ 6360236 w 6386440"/>
              <a:gd name="connsiteY0" fmla="*/ 4525632 h 4525639"/>
              <a:gd name="connsiteX1" fmla="*/ 6381559 w 6386440"/>
              <a:gd name="connsiteY1" fmla="*/ 58715 h 4525639"/>
              <a:gd name="connsiteX2" fmla="*/ 5063332 w 6386440"/>
              <a:gd name="connsiteY2" fmla="*/ 32804 h 4525639"/>
              <a:gd name="connsiteX3" fmla="*/ 3740500 w 6386440"/>
              <a:gd name="connsiteY3" fmla="*/ 569252 h 4525639"/>
              <a:gd name="connsiteX4" fmla="*/ 2582260 w 6386440"/>
              <a:gd name="connsiteY4" fmla="*/ 1562900 h 4525639"/>
              <a:gd name="connsiteX5" fmla="*/ 1265548 w 6386440"/>
              <a:gd name="connsiteY5" fmla="*/ 1829641 h 4525639"/>
              <a:gd name="connsiteX6" fmla="*/ 153581 w 6386440"/>
              <a:gd name="connsiteY6" fmla="*/ 3089137 h 4525639"/>
              <a:gd name="connsiteX7" fmla="*/ 3908 w 6386440"/>
              <a:gd name="connsiteY7" fmla="*/ 4491819 h 4525639"/>
              <a:gd name="connsiteX8" fmla="*/ 6360236 w 6386440"/>
              <a:gd name="connsiteY8" fmla="*/ 4525632 h 4525639"/>
              <a:gd name="connsiteX0" fmla="*/ 6382115 w 6408319"/>
              <a:gd name="connsiteY0" fmla="*/ 4525632 h 4526546"/>
              <a:gd name="connsiteX1" fmla="*/ 6403438 w 6408319"/>
              <a:gd name="connsiteY1" fmla="*/ 58715 h 4526546"/>
              <a:gd name="connsiteX2" fmla="*/ 5085211 w 6408319"/>
              <a:gd name="connsiteY2" fmla="*/ 32804 h 4526546"/>
              <a:gd name="connsiteX3" fmla="*/ 3762379 w 6408319"/>
              <a:gd name="connsiteY3" fmla="*/ 569252 h 4526546"/>
              <a:gd name="connsiteX4" fmla="*/ 2604139 w 6408319"/>
              <a:gd name="connsiteY4" fmla="*/ 1562900 h 4526546"/>
              <a:gd name="connsiteX5" fmla="*/ 1287427 w 6408319"/>
              <a:gd name="connsiteY5" fmla="*/ 1829641 h 4526546"/>
              <a:gd name="connsiteX6" fmla="*/ 175460 w 6408319"/>
              <a:gd name="connsiteY6" fmla="*/ 3089137 h 4526546"/>
              <a:gd name="connsiteX7" fmla="*/ 2638 w 6408319"/>
              <a:gd name="connsiteY7" fmla="*/ 4526543 h 4526546"/>
              <a:gd name="connsiteX8" fmla="*/ 6382115 w 6408319"/>
              <a:gd name="connsiteY8" fmla="*/ 4525632 h 4526546"/>
              <a:gd name="connsiteX0" fmla="*/ 6382115 w 6408319"/>
              <a:gd name="connsiteY0" fmla="*/ 4525632 h 4531389"/>
              <a:gd name="connsiteX1" fmla="*/ 6403438 w 6408319"/>
              <a:gd name="connsiteY1" fmla="*/ 58715 h 4531389"/>
              <a:gd name="connsiteX2" fmla="*/ 5085211 w 6408319"/>
              <a:gd name="connsiteY2" fmla="*/ 32804 h 4531389"/>
              <a:gd name="connsiteX3" fmla="*/ 3762379 w 6408319"/>
              <a:gd name="connsiteY3" fmla="*/ 569252 h 4531389"/>
              <a:gd name="connsiteX4" fmla="*/ 2604139 w 6408319"/>
              <a:gd name="connsiteY4" fmla="*/ 1562900 h 4531389"/>
              <a:gd name="connsiteX5" fmla="*/ 1287427 w 6408319"/>
              <a:gd name="connsiteY5" fmla="*/ 1829641 h 4531389"/>
              <a:gd name="connsiteX6" fmla="*/ 175460 w 6408319"/>
              <a:gd name="connsiteY6" fmla="*/ 3089137 h 4531389"/>
              <a:gd name="connsiteX7" fmla="*/ 2638 w 6408319"/>
              <a:gd name="connsiteY7" fmla="*/ 4526543 h 4531389"/>
              <a:gd name="connsiteX8" fmla="*/ 6382115 w 6408319"/>
              <a:gd name="connsiteY8" fmla="*/ 4525632 h 4531389"/>
              <a:gd name="connsiteX0" fmla="*/ 6382115 w 6408319"/>
              <a:gd name="connsiteY0" fmla="*/ 4525632 h 4531389"/>
              <a:gd name="connsiteX1" fmla="*/ 6403438 w 6408319"/>
              <a:gd name="connsiteY1" fmla="*/ 58715 h 4531389"/>
              <a:gd name="connsiteX2" fmla="*/ 5085211 w 6408319"/>
              <a:gd name="connsiteY2" fmla="*/ 32804 h 4531389"/>
              <a:gd name="connsiteX3" fmla="*/ 3762379 w 6408319"/>
              <a:gd name="connsiteY3" fmla="*/ 569252 h 4531389"/>
              <a:gd name="connsiteX4" fmla="*/ 2604139 w 6408319"/>
              <a:gd name="connsiteY4" fmla="*/ 1562900 h 4531389"/>
              <a:gd name="connsiteX5" fmla="*/ 1287427 w 6408319"/>
              <a:gd name="connsiteY5" fmla="*/ 1829641 h 4531389"/>
              <a:gd name="connsiteX6" fmla="*/ 175460 w 6408319"/>
              <a:gd name="connsiteY6" fmla="*/ 3089137 h 4531389"/>
              <a:gd name="connsiteX7" fmla="*/ 2638 w 6408319"/>
              <a:gd name="connsiteY7" fmla="*/ 4526543 h 4531389"/>
              <a:gd name="connsiteX8" fmla="*/ 6382115 w 6408319"/>
              <a:gd name="connsiteY8" fmla="*/ 4525632 h 4531389"/>
              <a:gd name="connsiteX0" fmla="*/ 6380476 w 6406680"/>
              <a:gd name="connsiteY0" fmla="*/ 4525632 h 4531389"/>
              <a:gd name="connsiteX1" fmla="*/ 6401799 w 6406680"/>
              <a:gd name="connsiteY1" fmla="*/ 58715 h 4531389"/>
              <a:gd name="connsiteX2" fmla="*/ 5083572 w 6406680"/>
              <a:gd name="connsiteY2" fmla="*/ 32804 h 4531389"/>
              <a:gd name="connsiteX3" fmla="*/ 3760740 w 6406680"/>
              <a:gd name="connsiteY3" fmla="*/ 569252 h 4531389"/>
              <a:gd name="connsiteX4" fmla="*/ 2602500 w 6406680"/>
              <a:gd name="connsiteY4" fmla="*/ 1562900 h 4531389"/>
              <a:gd name="connsiteX5" fmla="*/ 1285788 w 6406680"/>
              <a:gd name="connsiteY5" fmla="*/ 1829641 h 4531389"/>
              <a:gd name="connsiteX6" fmla="*/ 277993 w 6406680"/>
              <a:gd name="connsiteY6" fmla="*/ 3355355 h 4531389"/>
              <a:gd name="connsiteX7" fmla="*/ 999 w 6406680"/>
              <a:gd name="connsiteY7" fmla="*/ 4526543 h 4531389"/>
              <a:gd name="connsiteX8" fmla="*/ 6380476 w 6406680"/>
              <a:gd name="connsiteY8" fmla="*/ 4525632 h 4531389"/>
              <a:gd name="connsiteX0" fmla="*/ 6384476 w 6410680"/>
              <a:gd name="connsiteY0" fmla="*/ 4525632 h 4531389"/>
              <a:gd name="connsiteX1" fmla="*/ 6405799 w 6410680"/>
              <a:gd name="connsiteY1" fmla="*/ 58715 h 4531389"/>
              <a:gd name="connsiteX2" fmla="*/ 5087572 w 6410680"/>
              <a:gd name="connsiteY2" fmla="*/ 32804 h 4531389"/>
              <a:gd name="connsiteX3" fmla="*/ 3764740 w 6410680"/>
              <a:gd name="connsiteY3" fmla="*/ 569252 h 4531389"/>
              <a:gd name="connsiteX4" fmla="*/ 2606500 w 6410680"/>
              <a:gd name="connsiteY4" fmla="*/ 1562900 h 4531389"/>
              <a:gd name="connsiteX5" fmla="*/ 1289788 w 6410680"/>
              <a:gd name="connsiteY5" fmla="*/ 1829641 h 4531389"/>
              <a:gd name="connsiteX6" fmla="*/ 281993 w 6410680"/>
              <a:gd name="connsiteY6" fmla="*/ 3355355 h 4531389"/>
              <a:gd name="connsiteX7" fmla="*/ 4999 w 6410680"/>
              <a:gd name="connsiteY7" fmla="*/ 4526543 h 4531389"/>
              <a:gd name="connsiteX8" fmla="*/ 6384476 w 6410680"/>
              <a:gd name="connsiteY8" fmla="*/ 4525632 h 4531389"/>
              <a:gd name="connsiteX0" fmla="*/ 6380172 w 6406376"/>
              <a:gd name="connsiteY0" fmla="*/ 4525632 h 4531389"/>
              <a:gd name="connsiteX1" fmla="*/ 6401495 w 6406376"/>
              <a:gd name="connsiteY1" fmla="*/ 58715 h 4531389"/>
              <a:gd name="connsiteX2" fmla="*/ 5083268 w 6406376"/>
              <a:gd name="connsiteY2" fmla="*/ 32804 h 4531389"/>
              <a:gd name="connsiteX3" fmla="*/ 3760436 w 6406376"/>
              <a:gd name="connsiteY3" fmla="*/ 569252 h 4531389"/>
              <a:gd name="connsiteX4" fmla="*/ 2602196 w 6406376"/>
              <a:gd name="connsiteY4" fmla="*/ 1562900 h 4531389"/>
              <a:gd name="connsiteX5" fmla="*/ 1285484 w 6406376"/>
              <a:gd name="connsiteY5" fmla="*/ 1829641 h 4531389"/>
              <a:gd name="connsiteX6" fmla="*/ 497608 w 6406376"/>
              <a:gd name="connsiteY6" fmla="*/ 3204884 h 4531389"/>
              <a:gd name="connsiteX7" fmla="*/ 695 w 6406376"/>
              <a:gd name="connsiteY7" fmla="*/ 4526543 h 4531389"/>
              <a:gd name="connsiteX8" fmla="*/ 6380172 w 6406376"/>
              <a:gd name="connsiteY8" fmla="*/ 4525632 h 4531389"/>
              <a:gd name="connsiteX0" fmla="*/ 6389949 w 6416153"/>
              <a:gd name="connsiteY0" fmla="*/ 4525632 h 4531389"/>
              <a:gd name="connsiteX1" fmla="*/ 6411272 w 6416153"/>
              <a:gd name="connsiteY1" fmla="*/ 58715 h 4531389"/>
              <a:gd name="connsiteX2" fmla="*/ 5093045 w 6416153"/>
              <a:gd name="connsiteY2" fmla="*/ 32804 h 4531389"/>
              <a:gd name="connsiteX3" fmla="*/ 3770213 w 6416153"/>
              <a:gd name="connsiteY3" fmla="*/ 569252 h 4531389"/>
              <a:gd name="connsiteX4" fmla="*/ 2611973 w 6416153"/>
              <a:gd name="connsiteY4" fmla="*/ 1562900 h 4531389"/>
              <a:gd name="connsiteX5" fmla="*/ 1295261 w 6416153"/>
              <a:gd name="connsiteY5" fmla="*/ 1829641 h 4531389"/>
              <a:gd name="connsiteX6" fmla="*/ 507385 w 6416153"/>
              <a:gd name="connsiteY6" fmla="*/ 3204884 h 4531389"/>
              <a:gd name="connsiteX7" fmla="*/ 10472 w 6416153"/>
              <a:gd name="connsiteY7" fmla="*/ 4526543 h 4531389"/>
              <a:gd name="connsiteX8" fmla="*/ 6389949 w 6416153"/>
              <a:gd name="connsiteY8" fmla="*/ 4525632 h 4531389"/>
              <a:gd name="connsiteX0" fmla="*/ 6389949 w 6416153"/>
              <a:gd name="connsiteY0" fmla="*/ 4525632 h 4531389"/>
              <a:gd name="connsiteX1" fmla="*/ 6411272 w 6416153"/>
              <a:gd name="connsiteY1" fmla="*/ 58715 h 4531389"/>
              <a:gd name="connsiteX2" fmla="*/ 5093045 w 6416153"/>
              <a:gd name="connsiteY2" fmla="*/ 32804 h 4531389"/>
              <a:gd name="connsiteX3" fmla="*/ 3770213 w 6416153"/>
              <a:gd name="connsiteY3" fmla="*/ 569252 h 4531389"/>
              <a:gd name="connsiteX4" fmla="*/ 2611973 w 6416153"/>
              <a:gd name="connsiteY4" fmla="*/ 1562900 h 4531389"/>
              <a:gd name="connsiteX5" fmla="*/ 1295261 w 6416153"/>
              <a:gd name="connsiteY5" fmla="*/ 1829641 h 4531389"/>
              <a:gd name="connsiteX6" fmla="*/ 507385 w 6416153"/>
              <a:gd name="connsiteY6" fmla="*/ 3204884 h 4531389"/>
              <a:gd name="connsiteX7" fmla="*/ 10472 w 6416153"/>
              <a:gd name="connsiteY7" fmla="*/ 4526543 h 4531389"/>
              <a:gd name="connsiteX8" fmla="*/ 6389949 w 6416153"/>
              <a:gd name="connsiteY8" fmla="*/ 4525632 h 4531389"/>
              <a:gd name="connsiteX0" fmla="*/ 6397457 w 6423661"/>
              <a:gd name="connsiteY0" fmla="*/ 4525632 h 4531389"/>
              <a:gd name="connsiteX1" fmla="*/ 6418780 w 6423661"/>
              <a:gd name="connsiteY1" fmla="*/ 58715 h 4531389"/>
              <a:gd name="connsiteX2" fmla="*/ 5100553 w 6423661"/>
              <a:gd name="connsiteY2" fmla="*/ 32804 h 4531389"/>
              <a:gd name="connsiteX3" fmla="*/ 3777721 w 6423661"/>
              <a:gd name="connsiteY3" fmla="*/ 569252 h 4531389"/>
              <a:gd name="connsiteX4" fmla="*/ 2619481 w 6423661"/>
              <a:gd name="connsiteY4" fmla="*/ 1562900 h 4531389"/>
              <a:gd name="connsiteX5" fmla="*/ 1302769 w 6423661"/>
              <a:gd name="connsiteY5" fmla="*/ 1829641 h 4531389"/>
              <a:gd name="connsiteX6" fmla="*/ 514893 w 6423661"/>
              <a:gd name="connsiteY6" fmla="*/ 3204884 h 4531389"/>
              <a:gd name="connsiteX7" fmla="*/ 17980 w 6423661"/>
              <a:gd name="connsiteY7" fmla="*/ 4526543 h 4531389"/>
              <a:gd name="connsiteX8" fmla="*/ 6397457 w 6423661"/>
              <a:gd name="connsiteY8" fmla="*/ 4525632 h 4531389"/>
              <a:gd name="connsiteX0" fmla="*/ 6397457 w 6423661"/>
              <a:gd name="connsiteY0" fmla="*/ 4525632 h 4531389"/>
              <a:gd name="connsiteX1" fmla="*/ 6418780 w 6423661"/>
              <a:gd name="connsiteY1" fmla="*/ 58715 h 4531389"/>
              <a:gd name="connsiteX2" fmla="*/ 5100553 w 6423661"/>
              <a:gd name="connsiteY2" fmla="*/ 32804 h 4531389"/>
              <a:gd name="connsiteX3" fmla="*/ 3777721 w 6423661"/>
              <a:gd name="connsiteY3" fmla="*/ 569252 h 4531389"/>
              <a:gd name="connsiteX4" fmla="*/ 2619481 w 6423661"/>
              <a:gd name="connsiteY4" fmla="*/ 1562900 h 4531389"/>
              <a:gd name="connsiteX5" fmla="*/ 1430090 w 6423661"/>
              <a:gd name="connsiteY5" fmla="*/ 1922238 h 4531389"/>
              <a:gd name="connsiteX6" fmla="*/ 514893 w 6423661"/>
              <a:gd name="connsiteY6" fmla="*/ 3204884 h 4531389"/>
              <a:gd name="connsiteX7" fmla="*/ 17980 w 6423661"/>
              <a:gd name="connsiteY7" fmla="*/ 4526543 h 4531389"/>
              <a:gd name="connsiteX8" fmla="*/ 6397457 w 6423661"/>
              <a:gd name="connsiteY8" fmla="*/ 4525632 h 4531389"/>
              <a:gd name="connsiteX0" fmla="*/ 6397457 w 6423661"/>
              <a:gd name="connsiteY0" fmla="*/ 4525632 h 4531389"/>
              <a:gd name="connsiteX1" fmla="*/ 6418780 w 6423661"/>
              <a:gd name="connsiteY1" fmla="*/ 58715 h 4531389"/>
              <a:gd name="connsiteX2" fmla="*/ 5100553 w 6423661"/>
              <a:gd name="connsiteY2" fmla="*/ 32804 h 4531389"/>
              <a:gd name="connsiteX3" fmla="*/ 3777721 w 6423661"/>
              <a:gd name="connsiteY3" fmla="*/ 569252 h 4531389"/>
              <a:gd name="connsiteX4" fmla="*/ 2619481 w 6423661"/>
              <a:gd name="connsiteY4" fmla="*/ 1562900 h 4531389"/>
              <a:gd name="connsiteX5" fmla="*/ 1430090 w 6423661"/>
              <a:gd name="connsiteY5" fmla="*/ 1922238 h 4531389"/>
              <a:gd name="connsiteX6" fmla="*/ 514893 w 6423661"/>
              <a:gd name="connsiteY6" fmla="*/ 3274332 h 4531389"/>
              <a:gd name="connsiteX7" fmla="*/ 17980 w 6423661"/>
              <a:gd name="connsiteY7" fmla="*/ 4526543 h 4531389"/>
              <a:gd name="connsiteX8" fmla="*/ 6397457 w 6423661"/>
              <a:gd name="connsiteY8" fmla="*/ 4525632 h 4531389"/>
              <a:gd name="connsiteX0" fmla="*/ 6397457 w 6423661"/>
              <a:gd name="connsiteY0" fmla="*/ 4525632 h 4531389"/>
              <a:gd name="connsiteX1" fmla="*/ 6418780 w 6423661"/>
              <a:gd name="connsiteY1" fmla="*/ 58715 h 4531389"/>
              <a:gd name="connsiteX2" fmla="*/ 5100553 w 6423661"/>
              <a:gd name="connsiteY2" fmla="*/ 32804 h 4531389"/>
              <a:gd name="connsiteX3" fmla="*/ 3777721 w 6423661"/>
              <a:gd name="connsiteY3" fmla="*/ 569252 h 4531389"/>
              <a:gd name="connsiteX4" fmla="*/ 2619481 w 6423661"/>
              <a:gd name="connsiteY4" fmla="*/ 1562900 h 4531389"/>
              <a:gd name="connsiteX5" fmla="*/ 1430090 w 6423661"/>
              <a:gd name="connsiteY5" fmla="*/ 1922238 h 4531389"/>
              <a:gd name="connsiteX6" fmla="*/ 514893 w 6423661"/>
              <a:gd name="connsiteY6" fmla="*/ 3274332 h 4531389"/>
              <a:gd name="connsiteX7" fmla="*/ 17980 w 6423661"/>
              <a:gd name="connsiteY7" fmla="*/ 4526543 h 4531389"/>
              <a:gd name="connsiteX8" fmla="*/ 6397457 w 6423661"/>
              <a:gd name="connsiteY8" fmla="*/ 4525632 h 4531389"/>
              <a:gd name="connsiteX0" fmla="*/ 6397457 w 6423661"/>
              <a:gd name="connsiteY0" fmla="*/ 4525632 h 4531389"/>
              <a:gd name="connsiteX1" fmla="*/ 6418780 w 6423661"/>
              <a:gd name="connsiteY1" fmla="*/ 58715 h 4531389"/>
              <a:gd name="connsiteX2" fmla="*/ 5100553 w 6423661"/>
              <a:gd name="connsiteY2" fmla="*/ 32804 h 4531389"/>
              <a:gd name="connsiteX3" fmla="*/ 3777721 w 6423661"/>
              <a:gd name="connsiteY3" fmla="*/ 569252 h 4531389"/>
              <a:gd name="connsiteX4" fmla="*/ 2619481 w 6423661"/>
              <a:gd name="connsiteY4" fmla="*/ 1562900 h 4531389"/>
              <a:gd name="connsiteX5" fmla="*/ 1430090 w 6423661"/>
              <a:gd name="connsiteY5" fmla="*/ 1922238 h 4531389"/>
              <a:gd name="connsiteX6" fmla="*/ 514893 w 6423661"/>
              <a:gd name="connsiteY6" fmla="*/ 3274332 h 4531389"/>
              <a:gd name="connsiteX7" fmla="*/ 17980 w 6423661"/>
              <a:gd name="connsiteY7" fmla="*/ 4526543 h 4531389"/>
              <a:gd name="connsiteX8" fmla="*/ 6397457 w 6423661"/>
              <a:gd name="connsiteY8" fmla="*/ 4525632 h 453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3661" h="4531389">
                <a:moveTo>
                  <a:pt x="6397457" y="4525632"/>
                </a:moveTo>
                <a:cubicBezTo>
                  <a:pt x="6393294" y="4531571"/>
                  <a:pt x="6438161" y="768937"/>
                  <a:pt x="6418780" y="58715"/>
                </a:cubicBezTo>
                <a:cubicBezTo>
                  <a:pt x="6133181" y="54548"/>
                  <a:pt x="5540729" y="-52285"/>
                  <a:pt x="5100553" y="32804"/>
                </a:cubicBezTo>
                <a:cubicBezTo>
                  <a:pt x="4660377" y="117893"/>
                  <a:pt x="4191233" y="314236"/>
                  <a:pt x="3777721" y="569252"/>
                </a:cubicBezTo>
                <a:cubicBezTo>
                  <a:pt x="3364209" y="824268"/>
                  <a:pt x="3031973" y="1352835"/>
                  <a:pt x="2619481" y="1562900"/>
                </a:cubicBezTo>
                <a:cubicBezTo>
                  <a:pt x="2206989" y="1772965"/>
                  <a:pt x="1690186" y="1870422"/>
                  <a:pt x="1430090" y="1922238"/>
                </a:cubicBezTo>
                <a:cubicBezTo>
                  <a:pt x="625984" y="2367594"/>
                  <a:pt x="775455" y="2503045"/>
                  <a:pt x="514893" y="3274332"/>
                </a:cubicBezTo>
                <a:cubicBezTo>
                  <a:pt x="-113997" y="4292905"/>
                  <a:pt x="3346" y="4528508"/>
                  <a:pt x="17980" y="4526543"/>
                </a:cubicBezTo>
                <a:cubicBezTo>
                  <a:pt x="3156" y="4537814"/>
                  <a:pt x="4270965" y="4525936"/>
                  <a:pt x="6397457" y="4525632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  <a:alpha val="53000"/>
                </a:srgbClr>
              </a:gs>
              <a:gs pos="100000">
                <a:srgbClr val="FFC000">
                  <a:tint val="23500"/>
                  <a:satMod val="160000"/>
                  <a:alpha val="0"/>
                </a:srgbClr>
              </a:gs>
            </a:gsLst>
            <a:lin ang="5400000" scaled="1"/>
            <a:tileRect/>
          </a:gradFill>
          <a:ln w="19050">
            <a:noFill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775ED59A-0756-4B71-9966-56560737EED2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506BC6A-3D7C-431E-9323-00A940D1FABF}"/>
                </a:ext>
              </a:extLst>
            </p:cNvPr>
            <p:cNvSpPr/>
            <p:nvPr/>
          </p:nvSpPr>
          <p:spPr>
            <a:xfrm>
              <a:off x="1" y="0"/>
              <a:ext cx="4606604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8506A2F-732F-48CA-90C0-7CBD257094F3}"/>
                </a:ext>
              </a:extLst>
            </p:cNvPr>
            <p:cNvSpPr/>
            <p:nvPr/>
          </p:nvSpPr>
          <p:spPr>
            <a:xfrm rot="10800000">
              <a:off x="7308020" y="0"/>
              <a:ext cx="4883981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68" name="ZoneTexte 67">
            <a:extLst>
              <a:ext uri="{FF2B5EF4-FFF2-40B4-BE49-F238E27FC236}">
                <a16:creationId xmlns:a16="http://schemas.microsoft.com/office/drawing/2014/main" id="{ABE776E0-3D45-46BA-A4DA-C35A7B299CF7}"/>
              </a:ext>
            </a:extLst>
          </p:cNvPr>
          <p:cNvSpPr txBox="1"/>
          <p:nvPr/>
        </p:nvSpPr>
        <p:spPr>
          <a:xfrm>
            <a:off x="0" y="2946557"/>
            <a:ext cx="335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4400" dirty="0" err="1">
                <a:solidFill>
                  <a:srgbClr val="FFC000"/>
                </a:solidFill>
                <a:latin typeface="Didot LT Std" panose="02070803090506020303" pitchFamily="18" charset="0"/>
              </a:rPr>
              <a:t>Desert</a:t>
            </a:r>
            <a:endParaRPr lang="fr-CA" sz="4400" dirty="0">
              <a:solidFill>
                <a:srgbClr val="FFC000"/>
              </a:solidFill>
              <a:latin typeface="Didot LT Std" panose="02070803090506020303" pitchFamily="18" charset="0"/>
            </a:endParaRPr>
          </a:p>
          <a:p>
            <a:pPr algn="r"/>
            <a:r>
              <a:rPr lang="fr-CA" sz="4400" dirty="0">
                <a:solidFill>
                  <a:srgbClr val="FFC000"/>
                </a:solidFill>
                <a:latin typeface="Didot LT Std" panose="02070803090506020303" pitchFamily="18" charset="0"/>
              </a:rPr>
              <a:t>&amp; Oasis of</a:t>
            </a:r>
          </a:p>
          <a:p>
            <a:pPr algn="r"/>
            <a:r>
              <a:rPr lang="fr-CA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Didot LT Std" panose="02070803090506020303" pitchFamily="18" charset="0"/>
              </a:rPr>
              <a:t>Morocco</a:t>
            </a:r>
          </a:p>
        </p:txBody>
      </p:sp>
      <p:grpSp>
        <p:nvGrpSpPr>
          <p:cNvPr id="48" name="Groupe 2">
            <a:extLst>
              <a:ext uri="{FF2B5EF4-FFF2-40B4-BE49-F238E27FC236}">
                <a16:creationId xmlns:a16="http://schemas.microsoft.com/office/drawing/2014/main" id="{7AA5A841-E629-42EF-A46A-A1EB2B6D306F}"/>
              </a:ext>
            </a:extLst>
          </p:cNvPr>
          <p:cNvGrpSpPr/>
          <p:nvPr/>
        </p:nvGrpSpPr>
        <p:grpSpPr>
          <a:xfrm>
            <a:off x="153821" y="201144"/>
            <a:ext cx="11840135" cy="6533765"/>
            <a:chOff x="153821" y="201144"/>
            <a:chExt cx="11840135" cy="6533765"/>
          </a:xfrm>
        </p:grpSpPr>
        <p:pic>
          <p:nvPicPr>
            <p:cNvPr id="49" name="Graphique 9">
              <a:extLst>
                <a:ext uri="{FF2B5EF4-FFF2-40B4-BE49-F238E27FC236}">
                  <a16:creationId xmlns:a16="http://schemas.microsoft.com/office/drawing/2014/main" id="{73F3A2D3-B55F-4FCD-9B0A-6DF6A8973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3821" y="201144"/>
              <a:ext cx="1618620" cy="1122280"/>
            </a:xfrm>
            <a:prstGeom prst="rect">
              <a:avLst/>
            </a:prstGeom>
          </p:spPr>
        </p:pic>
        <p:grpSp>
          <p:nvGrpSpPr>
            <p:cNvPr id="50" name="Groupe 1">
              <a:extLst>
                <a:ext uri="{FF2B5EF4-FFF2-40B4-BE49-F238E27FC236}">
                  <a16:creationId xmlns:a16="http://schemas.microsoft.com/office/drawing/2014/main" id="{F272F303-5228-4934-80FA-23B05E170D1F}"/>
                </a:ext>
              </a:extLst>
            </p:cNvPr>
            <p:cNvGrpSpPr/>
            <p:nvPr/>
          </p:nvGrpSpPr>
          <p:grpSpPr>
            <a:xfrm>
              <a:off x="310393" y="345507"/>
              <a:ext cx="11683563" cy="6389402"/>
              <a:chOff x="310393" y="345507"/>
              <a:chExt cx="11683563" cy="6389402"/>
            </a:xfrm>
          </p:grpSpPr>
          <p:cxnSp>
            <p:nvCxnSpPr>
              <p:cNvPr id="51" name="Connecteur droit 5">
                <a:extLst>
                  <a:ext uri="{FF2B5EF4-FFF2-40B4-BE49-F238E27FC236}">
                    <a16:creationId xmlns:a16="http://schemas.microsoft.com/office/drawing/2014/main" id="{4A082C81-D2A2-4688-8284-1ACF7C0EB9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6637235"/>
                <a:ext cx="1182848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6">
                <a:extLst>
                  <a:ext uri="{FF2B5EF4-FFF2-40B4-BE49-F238E27FC236}">
                    <a16:creationId xmlns:a16="http://schemas.microsoft.com/office/drawing/2014/main" id="{2CA6F2AC-56E1-4C4F-BF3E-D00441DDF4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3890596"/>
                <a:ext cx="0" cy="2746639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10">
                <a:extLst>
                  <a:ext uri="{FF2B5EF4-FFF2-40B4-BE49-F238E27FC236}">
                    <a16:creationId xmlns:a16="http://schemas.microsoft.com/office/drawing/2014/main" id="{57A9DC18-482F-41D3-A18C-FA2BDCF364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89957" y="345507"/>
                <a:ext cx="0" cy="25316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26">
                <a:extLst>
                  <a:ext uri="{FF2B5EF4-FFF2-40B4-BE49-F238E27FC236}">
                    <a16:creationId xmlns:a16="http://schemas.microsoft.com/office/drawing/2014/main" id="{78DE87EF-1B90-4B4B-9C77-0597B6669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0816" y="345507"/>
                <a:ext cx="222914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29">
                <a:extLst>
                  <a:ext uri="{FF2B5EF4-FFF2-40B4-BE49-F238E27FC236}">
                    <a16:creationId xmlns:a16="http://schemas.microsoft.com/office/drawing/2014/main" id="{8C6FE29E-AA38-4BD1-B59B-E49404D3335E}"/>
                  </a:ext>
                </a:extLst>
              </p:cNvPr>
              <p:cNvCxnSpPr/>
              <p:nvPr/>
            </p:nvCxnSpPr>
            <p:spPr>
              <a:xfrm>
                <a:off x="11889957" y="2499560"/>
                <a:ext cx="0" cy="1711354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35">
                <a:extLst>
                  <a:ext uri="{FF2B5EF4-FFF2-40B4-BE49-F238E27FC236}">
                    <a16:creationId xmlns:a16="http://schemas.microsoft.com/office/drawing/2014/main" id="{67B4B965-A18C-4407-B363-9972CB9854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2800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36">
                <a:extLst>
                  <a:ext uri="{FF2B5EF4-FFF2-40B4-BE49-F238E27FC236}">
                    <a16:creationId xmlns:a16="http://schemas.microsoft.com/office/drawing/2014/main" id="{B7620BDE-84BD-4867-982D-F79FA36B3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92538" y="5223399"/>
                <a:ext cx="0" cy="141383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7" name="Graphique 39">
                <a:extLst>
                  <a:ext uri="{FF2B5EF4-FFF2-40B4-BE49-F238E27FC236}">
                    <a16:creationId xmlns:a16="http://schemas.microsoft.com/office/drawing/2014/main" id="{617128E1-6654-441D-9C2F-8164FE814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1745898" y="630732"/>
                <a:ext cx="248058" cy="1761934"/>
              </a:xfrm>
              <a:prstGeom prst="rect">
                <a:avLst/>
              </a:prstGeom>
            </p:spPr>
          </p:pic>
          <p:sp>
            <p:nvSpPr>
              <p:cNvPr id="98" name="ZoneTexte 42">
                <a:extLst>
                  <a:ext uri="{FF2B5EF4-FFF2-40B4-BE49-F238E27FC236}">
                    <a16:creationId xmlns:a16="http://schemas.microsoft.com/office/drawing/2014/main" id="{F9AFB5C6-BAA2-4702-810E-908126F1AFCB}"/>
                  </a:ext>
                </a:extLst>
              </p:cNvPr>
              <p:cNvSpPr txBox="1"/>
              <p:nvPr/>
            </p:nvSpPr>
            <p:spPr>
              <a:xfrm>
                <a:off x="1491947" y="6427132"/>
                <a:ext cx="22508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www.fivetravel.ma</a:t>
                </a:r>
              </a:p>
            </p:txBody>
          </p:sp>
          <p:cxnSp>
            <p:nvCxnSpPr>
              <p:cNvPr id="99" name="Connecteur droit 59">
                <a:extLst>
                  <a:ext uri="{FF2B5EF4-FFF2-40B4-BE49-F238E27FC236}">
                    <a16:creationId xmlns:a16="http://schemas.microsoft.com/office/drawing/2014/main" id="{54644BF5-EBAA-4BA9-8330-F71C02C6C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8157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A8CD123B-17E0-4CC7-B1BD-9BC0806A358B}"/>
              </a:ext>
            </a:extLst>
          </p:cNvPr>
          <p:cNvSpPr/>
          <p:nvPr/>
        </p:nvSpPr>
        <p:spPr>
          <a:xfrm>
            <a:off x="7048385" y="3257265"/>
            <a:ext cx="786963" cy="23658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100" dirty="0">
                <a:solidFill>
                  <a:srgbClr val="FF82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ZAGORA</a:t>
            </a:r>
          </a:p>
        </p:txBody>
      </p:sp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id="{C84087BC-415F-44BC-B7C2-ED5B028C6B1D}"/>
              </a:ext>
            </a:extLst>
          </p:cNvPr>
          <p:cNvSpPr/>
          <p:nvPr/>
        </p:nvSpPr>
        <p:spPr>
          <a:xfrm>
            <a:off x="6003554" y="3020684"/>
            <a:ext cx="1076397" cy="23658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100" dirty="0">
                <a:solidFill>
                  <a:srgbClr val="FF82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OUARZAZATE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DFAAE13-07E7-4A62-B1F3-0543175E2C2B}"/>
              </a:ext>
            </a:extLst>
          </p:cNvPr>
          <p:cNvSpPr/>
          <p:nvPr/>
        </p:nvSpPr>
        <p:spPr>
          <a:xfrm>
            <a:off x="6770726" y="2871216"/>
            <a:ext cx="105562" cy="105562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A24BF64-1946-417C-BB0D-3C17F5D05538}"/>
              </a:ext>
            </a:extLst>
          </p:cNvPr>
          <p:cNvSpPr/>
          <p:nvPr/>
        </p:nvSpPr>
        <p:spPr>
          <a:xfrm>
            <a:off x="7721833" y="2664408"/>
            <a:ext cx="105562" cy="105562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4B2B13F5-6857-4742-A0F3-D9E42CEB8DFA}"/>
              </a:ext>
            </a:extLst>
          </p:cNvPr>
          <p:cNvSpPr/>
          <p:nvPr/>
        </p:nvSpPr>
        <p:spPr>
          <a:xfrm>
            <a:off x="7806927" y="2810284"/>
            <a:ext cx="105562" cy="105562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 : coins arrondis 94">
            <a:extLst>
              <a:ext uri="{FF2B5EF4-FFF2-40B4-BE49-F238E27FC236}">
                <a16:creationId xmlns:a16="http://schemas.microsoft.com/office/drawing/2014/main" id="{3D24956B-9D53-401E-9759-70C08A952569}"/>
              </a:ext>
            </a:extLst>
          </p:cNvPr>
          <p:cNvSpPr/>
          <p:nvPr/>
        </p:nvSpPr>
        <p:spPr>
          <a:xfrm>
            <a:off x="7298275" y="2411407"/>
            <a:ext cx="786964" cy="23658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100" dirty="0">
                <a:solidFill>
                  <a:srgbClr val="FF82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ERFOUD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FCBB575C-8BBB-41E1-B85D-1F50C55A361A}"/>
              </a:ext>
            </a:extLst>
          </p:cNvPr>
          <p:cNvSpPr/>
          <p:nvPr/>
        </p:nvSpPr>
        <p:spPr>
          <a:xfrm>
            <a:off x="7145413" y="3115647"/>
            <a:ext cx="105562" cy="105562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B80EB2C8-1097-49D9-BC4D-5B8802B08C83}"/>
              </a:ext>
            </a:extLst>
          </p:cNvPr>
          <p:cNvSpPr/>
          <p:nvPr/>
        </p:nvSpPr>
        <p:spPr>
          <a:xfrm>
            <a:off x="3642360" y="4225667"/>
            <a:ext cx="917264" cy="23658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100" dirty="0">
                <a:solidFill>
                  <a:srgbClr val="FF82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LAAYOUNE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54A66C4-D2F3-41E1-9A70-2ACD42FECBD9}"/>
              </a:ext>
            </a:extLst>
          </p:cNvPr>
          <p:cNvGrpSpPr/>
          <p:nvPr/>
        </p:nvGrpSpPr>
        <p:grpSpPr>
          <a:xfrm>
            <a:off x="7731545" y="2395557"/>
            <a:ext cx="1083870" cy="772871"/>
            <a:chOff x="7731545" y="2395557"/>
            <a:chExt cx="1083870" cy="772871"/>
          </a:xfrm>
        </p:grpSpPr>
        <p:sp>
          <p:nvSpPr>
            <p:cNvPr id="100" name="Rectangle : coins arrondis 99">
              <a:extLst>
                <a:ext uri="{FF2B5EF4-FFF2-40B4-BE49-F238E27FC236}">
                  <a16:creationId xmlns:a16="http://schemas.microsoft.com/office/drawing/2014/main" id="{E4F9C428-6544-4E45-82E8-D63F921D37CF}"/>
                </a:ext>
              </a:extLst>
            </p:cNvPr>
            <p:cNvSpPr/>
            <p:nvPr/>
          </p:nvSpPr>
          <p:spPr>
            <a:xfrm>
              <a:off x="7731545" y="2931847"/>
              <a:ext cx="969601" cy="2365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reflection blurRad="6350" stA="50000" endA="300" endPos="55000" dist="25400" dir="5400000" sy="-100000" algn="bl" rotWithShape="0"/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100" dirty="0">
                  <a:solidFill>
                    <a:srgbClr val="FF8200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MERZOUGA</a:t>
              </a:r>
            </a:p>
          </p:txBody>
        </p:sp>
        <p:pic>
          <p:nvPicPr>
            <p:cNvPr id="34" name="Graphique 33">
              <a:extLst>
                <a:ext uri="{FF2B5EF4-FFF2-40B4-BE49-F238E27FC236}">
                  <a16:creationId xmlns:a16="http://schemas.microsoft.com/office/drawing/2014/main" id="{67C0121C-0102-40CC-B32D-ADB7BF76F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64894">
              <a:off x="8092867" y="2395557"/>
              <a:ext cx="722548" cy="596613"/>
            </a:xfrm>
            <a:prstGeom prst="rect">
              <a:avLst/>
            </a:prstGeom>
          </p:spPr>
        </p:pic>
      </p:grp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4D076415-88DE-41C7-8024-12CDA9A31419}"/>
              </a:ext>
            </a:extLst>
          </p:cNvPr>
          <p:cNvSpPr/>
          <p:nvPr/>
        </p:nvSpPr>
        <p:spPr>
          <a:xfrm>
            <a:off x="2870200" y="5484010"/>
            <a:ext cx="772160" cy="23658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100" dirty="0">
                <a:solidFill>
                  <a:srgbClr val="FFC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DAKHLA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564ED0A-91B5-4AD8-83F3-B940533C58E4}"/>
              </a:ext>
            </a:extLst>
          </p:cNvPr>
          <p:cNvGrpSpPr/>
          <p:nvPr/>
        </p:nvGrpSpPr>
        <p:grpSpPr>
          <a:xfrm>
            <a:off x="2870200" y="5095544"/>
            <a:ext cx="839587" cy="432832"/>
            <a:chOff x="2870200" y="5095544"/>
            <a:chExt cx="839587" cy="432832"/>
          </a:xfrm>
        </p:grpSpPr>
        <p:pic>
          <p:nvPicPr>
            <p:cNvPr id="36" name="Graphique 35">
              <a:extLst>
                <a:ext uri="{FF2B5EF4-FFF2-40B4-BE49-F238E27FC236}">
                  <a16:creationId xmlns:a16="http://schemas.microsoft.com/office/drawing/2014/main" id="{86684626-6F62-49B8-B6C7-0A774E568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64894">
              <a:off x="3185591" y="5095544"/>
              <a:ext cx="524196" cy="432832"/>
            </a:xfrm>
            <a:prstGeom prst="rect">
              <a:avLst/>
            </a:prstGeom>
          </p:spPr>
        </p:pic>
        <p:pic>
          <p:nvPicPr>
            <p:cNvPr id="37" name="Graphique 36">
              <a:extLst>
                <a:ext uri="{FF2B5EF4-FFF2-40B4-BE49-F238E27FC236}">
                  <a16:creationId xmlns:a16="http://schemas.microsoft.com/office/drawing/2014/main" id="{0206B6B6-DB5C-4ABA-BD47-65BD7EAD7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H="1">
              <a:off x="2870200" y="5181707"/>
              <a:ext cx="385326" cy="345465"/>
            </a:xfrm>
            <a:prstGeom prst="rect">
              <a:avLst/>
            </a:prstGeom>
          </p:spPr>
        </p:pic>
      </p:grpSp>
      <p:sp>
        <p:nvSpPr>
          <p:cNvPr id="39" name="Ellipse 38">
            <a:extLst>
              <a:ext uri="{FF2B5EF4-FFF2-40B4-BE49-F238E27FC236}">
                <a16:creationId xmlns:a16="http://schemas.microsoft.com/office/drawing/2014/main" id="{1D945F33-2A80-4AB9-A77B-EAAE4E87A802}"/>
              </a:ext>
            </a:extLst>
          </p:cNvPr>
          <p:cNvSpPr/>
          <p:nvPr/>
        </p:nvSpPr>
        <p:spPr>
          <a:xfrm>
            <a:off x="4604535" y="4366263"/>
            <a:ext cx="105562" cy="105562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FEA46429-A5A2-4D1E-B642-46E3D6F2B31B}"/>
              </a:ext>
            </a:extLst>
          </p:cNvPr>
          <p:cNvSpPr/>
          <p:nvPr/>
        </p:nvSpPr>
        <p:spPr>
          <a:xfrm>
            <a:off x="3712331" y="5585965"/>
            <a:ext cx="105562" cy="105562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2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  <p:bldP spid="68" grpId="0"/>
      <p:bldP spid="67" grpId="0" animBg="1"/>
      <p:bldP spid="101" grpId="0" animBg="1"/>
      <p:bldP spid="4" grpId="0" animBg="1"/>
      <p:bldP spid="28" grpId="0" animBg="1"/>
      <p:bldP spid="29" grpId="0" animBg="1"/>
      <p:bldP spid="95" grpId="0" animBg="1"/>
      <p:bldP spid="30" grpId="0" animBg="1"/>
      <p:bldP spid="31" grpId="0" animBg="1"/>
      <p:bldP spid="35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phique 42">
            <a:extLst>
              <a:ext uri="{FF2B5EF4-FFF2-40B4-BE49-F238E27FC236}">
                <a16:creationId xmlns:a16="http://schemas.microsoft.com/office/drawing/2014/main" id="{187F459A-58EC-4C83-9742-D16501C5DC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contrast="-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260" t="13429" r="4097" b="13051"/>
          <a:stretch/>
        </p:blipFill>
        <p:spPr>
          <a:xfrm>
            <a:off x="3024483" y="-207765"/>
            <a:ext cx="6243797" cy="7166643"/>
          </a:xfrm>
          <a:prstGeom prst="rect">
            <a:avLst/>
          </a:prstGeom>
        </p:spPr>
      </p:pic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E76E8EE7-FE60-4611-A088-CAF6EE7083DB}"/>
              </a:ext>
            </a:extLst>
          </p:cNvPr>
          <p:cNvSpPr/>
          <p:nvPr/>
        </p:nvSpPr>
        <p:spPr>
          <a:xfrm>
            <a:off x="2534725" y="927696"/>
            <a:ext cx="4629980" cy="5890299"/>
          </a:xfrm>
          <a:custGeom>
            <a:avLst/>
            <a:gdLst>
              <a:gd name="connsiteX0" fmla="*/ 3947160 w 3947160"/>
              <a:gd name="connsiteY0" fmla="*/ 0 h 5821751"/>
              <a:gd name="connsiteX1" fmla="*/ 3794760 w 3947160"/>
              <a:gd name="connsiteY1" fmla="*/ 487680 h 5821751"/>
              <a:gd name="connsiteX2" fmla="*/ 3429000 w 3947160"/>
              <a:gd name="connsiteY2" fmla="*/ 899160 h 5821751"/>
              <a:gd name="connsiteX3" fmla="*/ 2895600 w 3947160"/>
              <a:gd name="connsiteY3" fmla="*/ 1188720 h 5821751"/>
              <a:gd name="connsiteX4" fmla="*/ 2697480 w 3947160"/>
              <a:gd name="connsiteY4" fmla="*/ 1524000 h 5821751"/>
              <a:gd name="connsiteX5" fmla="*/ 2575560 w 3947160"/>
              <a:gd name="connsiteY5" fmla="*/ 1813560 h 5821751"/>
              <a:gd name="connsiteX6" fmla="*/ 2590800 w 3947160"/>
              <a:gd name="connsiteY6" fmla="*/ 2164080 h 5821751"/>
              <a:gd name="connsiteX7" fmla="*/ 2651760 w 3947160"/>
              <a:gd name="connsiteY7" fmla="*/ 2392680 h 5821751"/>
              <a:gd name="connsiteX8" fmla="*/ 2468880 w 3947160"/>
              <a:gd name="connsiteY8" fmla="*/ 2651760 h 5821751"/>
              <a:gd name="connsiteX9" fmla="*/ 2011680 w 3947160"/>
              <a:gd name="connsiteY9" fmla="*/ 3063240 h 5821751"/>
              <a:gd name="connsiteX10" fmla="*/ 1676400 w 3947160"/>
              <a:gd name="connsiteY10" fmla="*/ 3200400 h 5821751"/>
              <a:gd name="connsiteX11" fmla="*/ 1356360 w 3947160"/>
              <a:gd name="connsiteY11" fmla="*/ 3352800 h 5821751"/>
              <a:gd name="connsiteX12" fmla="*/ 1325880 w 3947160"/>
              <a:gd name="connsiteY12" fmla="*/ 3596640 h 5821751"/>
              <a:gd name="connsiteX13" fmla="*/ 1219200 w 3947160"/>
              <a:gd name="connsiteY13" fmla="*/ 3749040 h 5821751"/>
              <a:gd name="connsiteX14" fmla="*/ 929640 w 3947160"/>
              <a:gd name="connsiteY14" fmla="*/ 3947160 h 5821751"/>
              <a:gd name="connsiteX15" fmla="*/ 838200 w 3947160"/>
              <a:gd name="connsiteY15" fmla="*/ 4358640 h 5821751"/>
              <a:gd name="connsiteX16" fmla="*/ 518160 w 3947160"/>
              <a:gd name="connsiteY16" fmla="*/ 4739640 h 5821751"/>
              <a:gd name="connsiteX17" fmla="*/ 167640 w 3947160"/>
              <a:gd name="connsiteY17" fmla="*/ 5379720 h 5821751"/>
              <a:gd name="connsiteX18" fmla="*/ 0 w 3947160"/>
              <a:gd name="connsiteY18" fmla="*/ 5821680 h 5821751"/>
              <a:gd name="connsiteX0" fmla="*/ 3947160 w 3947160"/>
              <a:gd name="connsiteY0" fmla="*/ 0 h 5821751"/>
              <a:gd name="connsiteX1" fmla="*/ 3811905 w 3947160"/>
              <a:gd name="connsiteY1" fmla="*/ 379095 h 5821751"/>
              <a:gd name="connsiteX2" fmla="*/ 3429000 w 3947160"/>
              <a:gd name="connsiteY2" fmla="*/ 899160 h 5821751"/>
              <a:gd name="connsiteX3" fmla="*/ 2895600 w 3947160"/>
              <a:gd name="connsiteY3" fmla="*/ 1188720 h 5821751"/>
              <a:gd name="connsiteX4" fmla="*/ 2697480 w 3947160"/>
              <a:gd name="connsiteY4" fmla="*/ 1524000 h 5821751"/>
              <a:gd name="connsiteX5" fmla="*/ 2575560 w 3947160"/>
              <a:gd name="connsiteY5" fmla="*/ 1813560 h 5821751"/>
              <a:gd name="connsiteX6" fmla="*/ 2590800 w 3947160"/>
              <a:gd name="connsiteY6" fmla="*/ 2164080 h 5821751"/>
              <a:gd name="connsiteX7" fmla="*/ 2651760 w 3947160"/>
              <a:gd name="connsiteY7" fmla="*/ 2392680 h 5821751"/>
              <a:gd name="connsiteX8" fmla="*/ 2468880 w 3947160"/>
              <a:gd name="connsiteY8" fmla="*/ 2651760 h 5821751"/>
              <a:gd name="connsiteX9" fmla="*/ 2011680 w 3947160"/>
              <a:gd name="connsiteY9" fmla="*/ 3063240 h 5821751"/>
              <a:gd name="connsiteX10" fmla="*/ 1676400 w 3947160"/>
              <a:gd name="connsiteY10" fmla="*/ 3200400 h 5821751"/>
              <a:gd name="connsiteX11" fmla="*/ 1356360 w 3947160"/>
              <a:gd name="connsiteY11" fmla="*/ 3352800 h 5821751"/>
              <a:gd name="connsiteX12" fmla="*/ 1325880 w 3947160"/>
              <a:gd name="connsiteY12" fmla="*/ 3596640 h 5821751"/>
              <a:gd name="connsiteX13" fmla="*/ 1219200 w 3947160"/>
              <a:gd name="connsiteY13" fmla="*/ 3749040 h 5821751"/>
              <a:gd name="connsiteX14" fmla="*/ 929640 w 3947160"/>
              <a:gd name="connsiteY14" fmla="*/ 3947160 h 5821751"/>
              <a:gd name="connsiteX15" fmla="*/ 838200 w 3947160"/>
              <a:gd name="connsiteY15" fmla="*/ 4358640 h 5821751"/>
              <a:gd name="connsiteX16" fmla="*/ 518160 w 3947160"/>
              <a:gd name="connsiteY16" fmla="*/ 4739640 h 5821751"/>
              <a:gd name="connsiteX17" fmla="*/ 167640 w 3947160"/>
              <a:gd name="connsiteY17" fmla="*/ 5379720 h 5821751"/>
              <a:gd name="connsiteX18" fmla="*/ 0 w 3947160"/>
              <a:gd name="connsiteY18" fmla="*/ 5821680 h 5821751"/>
              <a:gd name="connsiteX0" fmla="*/ 3947160 w 3947160"/>
              <a:gd name="connsiteY0" fmla="*/ 0 h 5821751"/>
              <a:gd name="connsiteX1" fmla="*/ 3811905 w 3947160"/>
              <a:gd name="connsiteY1" fmla="*/ 379095 h 5821751"/>
              <a:gd name="connsiteX2" fmla="*/ 3429000 w 3947160"/>
              <a:gd name="connsiteY2" fmla="*/ 899160 h 5821751"/>
              <a:gd name="connsiteX3" fmla="*/ 2895600 w 3947160"/>
              <a:gd name="connsiteY3" fmla="*/ 1188720 h 5821751"/>
              <a:gd name="connsiteX4" fmla="*/ 2697480 w 3947160"/>
              <a:gd name="connsiteY4" fmla="*/ 1524000 h 5821751"/>
              <a:gd name="connsiteX5" fmla="*/ 2575560 w 3947160"/>
              <a:gd name="connsiteY5" fmla="*/ 1813560 h 5821751"/>
              <a:gd name="connsiteX6" fmla="*/ 2590800 w 3947160"/>
              <a:gd name="connsiteY6" fmla="*/ 2164080 h 5821751"/>
              <a:gd name="connsiteX7" fmla="*/ 2651760 w 3947160"/>
              <a:gd name="connsiteY7" fmla="*/ 2392680 h 5821751"/>
              <a:gd name="connsiteX8" fmla="*/ 2468880 w 3947160"/>
              <a:gd name="connsiteY8" fmla="*/ 2651760 h 5821751"/>
              <a:gd name="connsiteX9" fmla="*/ 2011680 w 3947160"/>
              <a:gd name="connsiteY9" fmla="*/ 3063240 h 5821751"/>
              <a:gd name="connsiteX10" fmla="*/ 1676400 w 3947160"/>
              <a:gd name="connsiteY10" fmla="*/ 3200400 h 5821751"/>
              <a:gd name="connsiteX11" fmla="*/ 1356360 w 3947160"/>
              <a:gd name="connsiteY11" fmla="*/ 3352800 h 5821751"/>
              <a:gd name="connsiteX12" fmla="*/ 1325880 w 3947160"/>
              <a:gd name="connsiteY12" fmla="*/ 3596640 h 5821751"/>
              <a:gd name="connsiteX13" fmla="*/ 1219200 w 3947160"/>
              <a:gd name="connsiteY13" fmla="*/ 3749040 h 5821751"/>
              <a:gd name="connsiteX14" fmla="*/ 929640 w 3947160"/>
              <a:gd name="connsiteY14" fmla="*/ 3947160 h 5821751"/>
              <a:gd name="connsiteX15" fmla="*/ 838200 w 3947160"/>
              <a:gd name="connsiteY15" fmla="*/ 4358640 h 5821751"/>
              <a:gd name="connsiteX16" fmla="*/ 518160 w 3947160"/>
              <a:gd name="connsiteY16" fmla="*/ 4739640 h 5821751"/>
              <a:gd name="connsiteX17" fmla="*/ 167640 w 3947160"/>
              <a:gd name="connsiteY17" fmla="*/ 5379720 h 5821751"/>
              <a:gd name="connsiteX18" fmla="*/ 0 w 3947160"/>
              <a:gd name="connsiteY18" fmla="*/ 5821680 h 5821751"/>
              <a:gd name="connsiteX0" fmla="*/ 3947160 w 3947160"/>
              <a:gd name="connsiteY0" fmla="*/ 0 h 5821751"/>
              <a:gd name="connsiteX1" fmla="*/ 3811905 w 3947160"/>
              <a:gd name="connsiteY1" fmla="*/ 379095 h 5821751"/>
              <a:gd name="connsiteX2" fmla="*/ 3429000 w 3947160"/>
              <a:gd name="connsiteY2" fmla="*/ 899160 h 5821751"/>
              <a:gd name="connsiteX3" fmla="*/ 2895600 w 3947160"/>
              <a:gd name="connsiteY3" fmla="*/ 1188720 h 5821751"/>
              <a:gd name="connsiteX4" fmla="*/ 2697480 w 3947160"/>
              <a:gd name="connsiteY4" fmla="*/ 1524000 h 5821751"/>
              <a:gd name="connsiteX5" fmla="*/ 2575560 w 3947160"/>
              <a:gd name="connsiteY5" fmla="*/ 1813560 h 5821751"/>
              <a:gd name="connsiteX6" fmla="*/ 2590800 w 3947160"/>
              <a:gd name="connsiteY6" fmla="*/ 2164080 h 5821751"/>
              <a:gd name="connsiteX7" fmla="*/ 2651760 w 3947160"/>
              <a:gd name="connsiteY7" fmla="*/ 2392680 h 5821751"/>
              <a:gd name="connsiteX8" fmla="*/ 2468880 w 3947160"/>
              <a:gd name="connsiteY8" fmla="*/ 2651760 h 5821751"/>
              <a:gd name="connsiteX9" fmla="*/ 2011680 w 3947160"/>
              <a:gd name="connsiteY9" fmla="*/ 3063240 h 5821751"/>
              <a:gd name="connsiteX10" fmla="*/ 1676400 w 3947160"/>
              <a:gd name="connsiteY10" fmla="*/ 3200400 h 5821751"/>
              <a:gd name="connsiteX11" fmla="*/ 1356360 w 3947160"/>
              <a:gd name="connsiteY11" fmla="*/ 3352800 h 5821751"/>
              <a:gd name="connsiteX12" fmla="*/ 1325880 w 3947160"/>
              <a:gd name="connsiteY12" fmla="*/ 3596640 h 5821751"/>
              <a:gd name="connsiteX13" fmla="*/ 1219200 w 3947160"/>
              <a:gd name="connsiteY13" fmla="*/ 3749040 h 5821751"/>
              <a:gd name="connsiteX14" fmla="*/ 929640 w 3947160"/>
              <a:gd name="connsiteY14" fmla="*/ 3947160 h 5821751"/>
              <a:gd name="connsiteX15" fmla="*/ 838200 w 3947160"/>
              <a:gd name="connsiteY15" fmla="*/ 4358640 h 5821751"/>
              <a:gd name="connsiteX16" fmla="*/ 518160 w 3947160"/>
              <a:gd name="connsiteY16" fmla="*/ 4739640 h 5821751"/>
              <a:gd name="connsiteX17" fmla="*/ 167640 w 3947160"/>
              <a:gd name="connsiteY17" fmla="*/ 5379720 h 5821751"/>
              <a:gd name="connsiteX18" fmla="*/ 0 w 3947160"/>
              <a:gd name="connsiteY18" fmla="*/ 5821680 h 5821751"/>
              <a:gd name="connsiteX0" fmla="*/ 3947160 w 3947160"/>
              <a:gd name="connsiteY0" fmla="*/ 0 h 5821751"/>
              <a:gd name="connsiteX1" fmla="*/ 3811905 w 3947160"/>
              <a:gd name="connsiteY1" fmla="*/ 379095 h 5821751"/>
              <a:gd name="connsiteX2" fmla="*/ 3429000 w 3947160"/>
              <a:gd name="connsiteY2" fmla="*/ 899160 h 5821751"/>
              <a:gd name="connsiteX3" fmla="*/ 2895600 w 3947160"/>
              <a:gd name="connsiteY3" fmla="*/ 1188720 h 5821751"/>
              <a:gd name="connsiteX4" fmla="*/ 2697480 w 3947160"/>
              <a:gd name="connsiteY4" fmla="*/ 1524000 h 5821751"/>
              <a:gd name="connsiteX5" fmla="*/ 2575560 w 3947160"/>
              <a:gd name="connsiteY5" fmla="*/ 1813560 h 5821751"/>
              <a:gd name="connsiteX6" fmla="*/ 2590800 w 3947160"/>
              <a:gd name="connsiteY6" fmla="*/ 2164080 h 5821751"/>
              <a:gd name="connsiteX7" fmla="*/ 2651760 w 3947160"/>
              <a:gd name="connsiteY7" fmla="*/ 2392680 h 5821751"/>
              <a:gd name="connsiteX8" fmla="*/ 2468880 w 3947160"/>
              <a:gd name="connsiteY8" fmla="*/ 2651760 h 5821751"/>
              <a:gd name="connsiteX9" fmla="*/ 2011680 w 3947160"/>
              <a:gd name="connsiteY9" fmla="*/ 3063240 h 5821751"/>
              <a:gd name="connsiteX10" fmla="*/ 1676400 w 3947160"/>
              <a:gd name="connsiteY10" fmla="*/ 3200400 h 5821751"/>
              <a:gd name="connsiteX11" fmla="*/ 1356360 w 3947160"/>
              <a:gd name="connsiteY11" fmla="*/ 3352800 h 5821751"/>
              <a:gd name="connsiteX12" fmla="*/ 1325880 w 3947160"/>
              <a:gd name="connsiteY12" fmla="*/ 3596640 h 5821751"/>
              <a:gd name="connsiteX13" fmla="*/ 1219200 w 3947160"/>
              <a:gd name="connsiteY13" fmla="*/ 3749040 h 5821751"/>
              <a:gd name="connsiteX14" fmla="*/ 929640 w 3947160"/>
              <a:gd name="connsiteY14" fmla="*/ 3947160 h 5821751"/>
              <a:gd name="connsiteX15" fmla="*/ 838200 w 3947160"/>
              <a:gd name="connsiteY15" fmla="*/ 4358640 h 5821751"/>
              <a:gd name="connsiteX16" fmla="*/ 518160 w 3947160"/>
              <a:gd name="connsiteY16" fmla="*/ 4739640 h 5821751"/>
              <a:gd name="connsiteX17" fmla="*/ 167640 w 3947160"/>
              <a:gd name="connsiteY17" fmla="*/ 5379720 h 5821751"/>
              <a:gd name="connsiteX18" fmla="*/ 0 w 3947160"/>
              <a:gd name="connsiteY18" fmla="*/ 5821680 h 5821751"/>
              <a:gd name="connsiteX0" fmla="*/ 3947160 w 3947160"/>
              <a:gd name="connsiteY0" fmla="*/ 0 h 5821751"/>
              <a:gd name="connsiteX1" fmla="*/ 3811905 w 3947160"/>
              <a:gd name="connsiteY1" fmla="*/ 379095 h 5821751"/>
              <a:gd name="connsiteX2" fmla="*/ 3387090 w 3947160"/>
              <a:gd name="connsiteY2" fmla="*/ 920115 h 5821751"/>
              <a:gd name="connsiteX3" fmla="*/ 2895600 w 3947160"/>
              <a:gd name="connsiteY3" fmla="*/ 1188720 h 5821751"/>
              <a:gd name="connsiteX4" fmla="*/ 2697480 w 3947160"/>
              <a:gd name="connsiteY4" fmla="*/ 1524000 h 5821751"/>
              <a:gd name="connsiteX5" fmla="*/ 2575560 w 3947160"/>
              <a:gd name="connsiteY5" fmla="*/ 1813560 h 5821751"/>
              <a:gd name="connsiteX6" fmla="*/ 2590800 w 3947160"/>
              <a:gd name="connsiteY6" fmla="*/ 2164080 h 5821751"/>
              <a:gd name="connsiteX7" fmla="*/ 2651760 w 3947160"/>
              <a:gd name="connsiteY7" fmla="*/ 2392680 h 5821751"/>
              <a:gd name="connsiteX8" fmla="*/ 2468880 w 3947160"/>
              <a:gd name="connsiteY8" fmla="*/ 2651760 h 5821751"/>
              <a:gd name="connsiteX9" fmla="*/ 2011680 w 3947160"/>
              <a:gd name="connsiteY9" fmla="*/ 3063240 h 5821751"/>
              <a:gd name="connsiteX10" fmla="*/ 1676400 w 3947160"/>
              <a:gd name="connsiteY10" fmla="*/ 3200400 h 5821751"/>
              <a:gd name="connsiteX11" fmla="*/ 1356360 w 3947160"/>
              <a:gd name="connsiteY11" fmla="*/ 3352800 h 5821751"/>
              <a:gd name="connsiteX12" fmla="*/ 1325880 w 3947160"/>
              <a:gd name="connsiteY12" fmla="*/ 3596640 h 5821751"/>
              <a:gd name="connsiteX13" fmla="*/ 1219200 w 3947160"/>
              <a:gd name="connsiteY13" fmla="*/ 3749040 h 5821751"/>
              <a:gd name="connsiteX14" fmla="*/ 929640 w 3947160"/>
              <a:gd name="connsiteY14" fmla="*/ 3947160 h 5821751"/>
              <a:gd name="connsiteX15" fmla="*/ 838200 w 3947160"/>
              <a:gd name="connsiteY15" fmla="*/ 4358640 h 5821751"/>
              <a:gd name="connsiteX16" fmla="*/ 518160 w 3947160"/>
              <a:gd name="connsiteY16" fmla="*/ 4739640 h 5821751"/>
              <a:gd name="connsiteX17" fmla="*/ 167640 w 3947160"/>
              <a:gd name="connsiteY17" fmla="*/ 5379720 h 5821751"/>
              <a:gd name="connsiteX18" fmla="*/ 0 w 3947160"/>
              <a:gd name="connsiteY18" fmla="*/ 5821680 h 5821751"/>
              <a:gd name="connsiteX0" fmla="*/ 3947160 w 3947160"/>
              <a:gd name="connsiteY0" fmla="*/ 0 h 5821751"/>
              <a:gd name="connsiteX1" fmla="*/ 3811905 w 3947160"/>
              <a:gd name="connsiteY1" fmla="*/ 379095 h 5821751"/>
              <a:gd name="connsiteX2" fmla="*/ 3387090 w 3947160"/>
              <a:gd name="connsiteY2" fmla="*/ 920115 h 5821751"/>
              <a:gd name="connsiteX3" fmla="*/ 2895600 w 3947160"/>
              <a:gd name="connsiteY3" fmla="*/ 1188720 h 5821751"/>
              <a:gd name="connsiteX4" fmla="*/ 2697480 w 3947160"/>
              <a:gd name="connsiteY4" fmla="*/ 1524000 h 5821751"/>
              <a:gd name="connsiteX5" fmla="*/ 2575560 w 3947160"/>
              <a:gd name="connsiteY5" fmla="*/ 1813560 h 5821751"/>
              <a:gd name="connsiteX6" fmla="*/ 2590800 w 3947160"/>
              <a:gd name="connsiteY6" fmla="*/ 2164080 h 5821751"/>
              <a:gd name="connsiteX7" fmla="*/ 2651760 w 3947160"/>
              <a:gd name="connsiteY7" fmla="*/ 2392680 h 5821751"/>
              <a:gd name="connsiteX8" fmla="*/ 2468880 w 3947160"/>
              <a:gd name="connsiteY8" fmla="*/ 2651760 h 5821751"/>
              <a:gd name="connsiteX9" fmla="*/ 2011680 w 3947160"/>
              <a:gd name="connsiteY9" fmla="*/ 3063240 h 5821751"/>
              <a:gd name="connsiteX10" fmla="*/ 1676400 w 3947160"/>
              <a:gd name="connsiteY10" fmla="*/ 3200400 h 5821751"/>
              <a:gd name="connsiteX11" fmla="*/ 1356360 w 3947160"/>
              <a:gd name="connsiteY11" fmla="*/ 3352800 h 5821751"/>
              <a:gd name="connsiteX12" fmla="*/ 1325880 w 3947160"/>
              <a:gd name="connsiteY12" fmla="*/ 3596640 h 5821751"/>
              <a:gd name="connsiteX13" fmla="*/ 1219200 w 3947160"/>
              <a:gd name="connsiteY13" fmla="*/ 3749040 h 5821751"/>
              <a:gd name="connsiteX14" fmla="*/ 929640 w 3947160"/>
              <a:gd name="connsiteY14" fmla="*/ 3947160 h 5821751"/>
              <a:gd name="connsiteX15" fmla="*/ 838200 w 3947160"/>
              <a:gd name="connsiteY15" fmla="*/ 4358640 h 5821751"/>
              <a:gd name="connsiteX16" fmla="*/ 518160 w 3947160"/>
              <a:gd name="connsiteY16" fmla="*/ 4739640 h 5821751"/>
              <a:gd name="connsiteX17" fmla="*/ 167640 w 3947160"/>
              <a:gd name="connsiteY17" fmla="*/ 5379720 h 5821751"/>
              <a:gd name="connsiteX18" fmla="*/ 0 w 3947160"/>
              <a:gd name="connsiteY18" fmla="*/ 5821680 h 5821751"/>
              <a:gd name="connsiteX0" fmla="*/ 3947160 w 3947160"/>
              <a:gd name="connsiteY0" fmla="*/ 0 h 5821751"/>
              <a:gd name="connsiteX1" fmla="*/ 3806190 w 3947160"/>
              <a:gd name="connsiteY1" fmla="*/ 382905 h 5821751"/>
              <a:gd name="connsiteX2" fmla="*/ 3387090 w 3947160"/>
              <a:gd name="connsiteY2" fmla="*/ 920115 h 5821751"/>
              <a:gd name="connsiteX3" fmla="*/ 2895600 w 3947160"/>
              <a:gd name="connsiteY3" fmla="*/ 1188720 h 5821751"/>
              <a:gd name="connsiteX4" fmla="*/ 2697480 w 3947160"/>
              <a:gd name="connsiteY4" fmla="*/ 1524000 h 5821751"/>
              <a:gd name="connsiteX5" fmla="*/ 2575560 w 3947160"/>
              <a:gd name="connsiteY5" fmla="*/ 1813560 h 5821751"/>
              <a:gd name="connsiteX6" fmla="*/ 2590800 w 3947160"/>
              <a:gd name="connsiteY6" fmla="*/ 2164080 h 5821751"/>
              <a:gd name="connsiteX7" fmla="*/ 2651760 w 3947160"/>
              <a:gd name="connsiteY7" fmla="*/ 2392680 h 5821751"/>
              <a:gd name="connsiteX8" fmla="*/ 2468880 w 3947160"/>
              <a:gd name="connsiteY8" fmla="*/ 2651760 h 5821751"/>
              <a:gd name="connsiteX9" fmla="*/ 2011680 w 3947160"/>
              <a:gd name="connsiteY9" fmla="*/ 3063240 h 5821751"/>
              <a:gd name="connsiteX10" fmla="*/ 1676400 w 3947160"/>
              <a:gd name="connsiteY10" fmla="*/ 3200400 h 5821751"/>
              <a:gd name="connsiteX11" fmla="*/ 1356360 w 3947160"/>
              <a:gd name="connsiteY11" fmla="*/ 3352800 h 5821751"/>
              <a:gd name="connsiteX12" fmla="*/ 1325880 w 3947160"/>
              <a:gd name="connsiteY12" fmla="*/ 3596640 h 5821751"/>
              <a:gd name="connsiteX13" fmla="*/ 1219200 w 3947160"/>
              <a:gd name="connsiteY13" fmla="*/ 3749040 h 5821751"/>
              <a:gd name="connsiteX14" fmla="*/ 929640 w 3947160"/>
              <a:gd name="connsiteY14" fmla="*/ 3947160 h 5821751"/>
              <a:gd name="connsiteX15" fmla="*/ 838200 w 3947160"/>
              <a:gd name="connsiteY15" fmla="*/ 4358640 h 5821751"/>
              <a:gd name="connsiteX16" fmla="*/ 518160 w 3947160"/>
              <a:gd name="connsiteY16" fmla="*/ 4739640 h 5821751"/>
              <a:gd name="connsiteX17" fmla="*/ 167640 w 3947160"/>
              <a:gd name="connsiteY17" fmla="*/ 5379720 h 5821751"/>
              <a:gd name="connsiteX18" fmla="*/ 0 w 3947160"/>
              <a:gd name="connsiteY18" fmla="*/ 5821680 h 5821751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2895600 w 3918585"/>
              <a:gd name="connsiteY3" fmla="*/ 1129665 h 5762696"/>
              <a:gd name="connsiteX4" fmla="*/ 2697480 w 3918585"/>
              <a:gd name="connsiteY4" fmla="*/ 1464945 h 5762696"/>
              <a:gd name="connsiteX5" fmla="*/ 2575560 w 3918585"/>
              <a:gd name="connsiteY5" fmla="*/ 1754505 h 5762696"/>
              <a:gd name="connsiteX6" fmla="*/ 2590800 w 3918585"/>
              <a:gd name="connsiteY6" fmla="*/ 2105025 h 5762696"/>
              <a:gd name="connsiteX7" fmla="*/ 2651760 w 3918585"/>
              <a:gd name="connsiteY7" fmla="*/ 2333625 h 5762696"/>
              <a:gd name="connsiteX8" fmla="*/ 2468880 w 3918585"/>
              <a:gd name="connsiteY8" fmla="*/ 2592705 h 5762696"/>
              <a:gd name="connsiteX9" fmla="*/ 2011680 w 3918585"/>
              <a:gd name="connsiteY9" fmla="*/ 3004185 h 5762696"/>
              <a:gd name="connsiteX10" fmla="*/ 1676400 w 3918585"/>
              <a:gd name="connsiteY10" fmla="*/ 3141345 h 5762696"/>
              <a:gd name="connsiteX11" fmla="*/ 1356360 w 3918585"/>
              <a:gd name="connsiteY11" fmla="*/ 3293745 h 5762696"/>
              <a:gd name="connsiteX12" fmla="*/ 1325880 w 3918585"/>
              <a:gd name="connsiteY12" fmla="*/ 3537585 h 5762696"/>
              <a:gd name="connsiteX13" fmla="*/ 1219200 w 3918585"/>
              <a:gd name="connsiteY13" fmla="*/ 3689985 h 5762696"/>
              <a:gd name="connsiteX14" fmla="*/ 929640 w 3918585"/>
              <a:gd name="connsiteY14" fmla="*/ 3888105 h 5762696"/>
              <a:gd name="connsiteX15" fmla="*/ 838200 w 3918585"/>
              <a:gd name="connsiteY15" fmla="*/ 4299585 h 5762696"/>
              <a:gd name="connsiteX16" fmla="*/ 518160 w 3918585"/>
              <a:gd name="connsiteY16" fmla="*/ 4680585 h 5762696"/>
              <a:gd name="connsiteX17" fmla="*/ 167640 w 3918585"/>
              <a:gd name="connsiteY17" fmla="*/ 5320665 h 5762696"/>
              <a:gd name="connsiteX18" fmla="*/ 0 w 3918585"/>
              <a:gd name="connsiteY18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21356 w 3918585"/>
              <a:gd name="connsiteY3" fmla="*/ 965834 h 5762696"/>
              <a:gd name="connsiteX4" fmla="*/ 2895600 w 3918585"/>
              <a:gd name="connsiteY4" fmla="*/ 1129665 h 5762696"/>
              <a:gd name="connsiteX5" fmla="*/ 2697480 w 3918585"/>
              <a:gd name="connsiteY5" fmla="*/ 1464945 h 5762696"/>
              <a:gd name="connsiteX6" fmla="*/ 2575560 w 3918585"/>
              <a:gd name="connsiteY6" fmla="*/ 1754505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21356 w 3918585"/>
              <a:gd name="connsiteY3" fmla="*/ 965834 h 5762696"/>
              <a:gd name="connsiteX4" fmla="*/ 2895600 w 3918585"/>
              <a:gd name="connsiteY4" fmla="*/ 1129665 h 5762696"/>
              <a:gd name="connsiteX5" fmla="*/ 2697480 w 3918585"/>
              <a:gd name="connsiteY5" fmla="*/ 1464945 h 5762696"/>
              <a:gd name="connsiteX6" fmla="*/ 2575560 w 3918585"/>
              <a:gd name="connsiteY6" fmla="*/ 1754505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21356 w 3918585"/>
              <a:gd name="connsiteY3" fmla="*/ 965834 h 5762696"/>
              <a:gd name="connsiteX4" fmla="*/ 2895600 w 3918585"/>
              <a:gd name="connsiteY4" fmla="*/ 1129665 h 5762696"/>
              <a:gd name="connsiteX5" fmla="*/ 2697480 w 3918585"/>
              <a:gd name="connsiteY5" fmla="*/ 1464945 h 5762696"/>
              <a:gd name="connsiteX6" fmla="*/ 2575560 w 3918585"/>
              <a:gd name="connsiteY6" fmla="*/ 1754505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08021 w 3918585"/>
              <a:gd name="connsiteY3" fmla="*/ 941069 h 5762696"/>
              <a:gd name="connsiteX4" fmla="*/ 2895600 w 3918585"/>
              <a:gd name="connsiteY4" fmla="*/ 1129665 h 5762696"/>
              <a:gd name="connsiteX5" fmla="*/ 2697480 w 3918585"/>
              <a:gd name="connsiteY5" fmla="*/ 1464945 h 5762696"/>
              <a:gd name="connsiteX6" fmla="*/ 2575560 w 3918585"/>
              <a:gd name="connsiteY6" fmla="*/ 1754505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895600 w 3918585"/>
              <a:gd name="connsiteY4" fmla="*/ 1129665 h 5762696"/>
              <a:gd name="connsiteX5" fmla="*/ 2697480 w 3918585"/>
              <a:gd name="connsiteY5" fmla="*/ 1464945 h 5762696"/>
              <a:gd name="connsiteX6" fmla="*/ 2575560 w 3918585"/>
              <a:gd name="connsiteY6" fmla="*/ 1754505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895600 w 3918585"/>
              <a:gd name="connsiteY4" fmla="*/ 1129665 h 5762696"/>
              <a:gd name="connsiteX5" fmla="*/ 2697480 w 3918585"/>
              <a:gd name="connsiteY5" fmla="*/ 1464945 h 5762696"/>
              <a:gd name="connsiteX6" fmla="*/ 2575560 w 3918585"/>
              <a:gd name="connsiteY6" fmla="*/ 1754505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697480 w 3918585"/>
              <a:gd name="connsiteY5" fmla="*/ 1464945 h 5762696"/>
              <a:gd name="connsiteX6" fmla="*/ 2575560 w 3918585"/>
              <a:gd name="connsiteY6" fmla="*/ 1754505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697480 w 3918585"/>
              <a:gd name="connsiteY5" fmla="*/ 1464945 h 5762696"/>
              <a:gd name="connsiteX6" fmla="*/ 2575560 w 3918585"/>
              <a:gd name="connsiteY6" fmla="*/ 1754505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75560 w 3918585"/>
              <a:gd name="connsiteY6" fmla="*/ 1754505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75560 w 3918585"/>
              <a:gd name="connsiteY6" fmla="*/ 1754505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75560 w 3918585"/>
              <a:gd name="connsiteY6" fmla="*/ 1754505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75560 w 3918585"/>
              <a:gd name="connsiteY6" fmla="*/ 1754505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75560 w 3918585"/>
              <a:gd name="connsiteY6" fmla="*/ 1754505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46985 w 3918585"/>
              <a:gd name="connsiteY7" fmla="*/ 209740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46985 w 3918585"/>
              <a:gd name="connsiteY7" fmla="*/ 209740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46985 w 3918585"/>
              <a:gd name="connsiteY7" fmla="*/ 209740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48890 w 3918585"/>
              <a:gd name="connsiteY7" fmla="*/ 2106930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232661 w 3918585"/>
              <a:gd name="connsiteY10" fmla="*/ 2827019 h 5762696"/>
              <a:gd name="connsiteX11" fmla="*/ 2011680 w 3918585"/>
              <a:gd name="connsiteY11" fmla="*/ 3004185 h 5762696"/>
              <a:gd name="connsiteX12" fmla="*/ 1676400 w 3918585"/>
              <a:gd name="connsiteY12" fmla="*/ 31413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2011680 w 3918585"/>
              <a:gd name="connsiteY11" fmla="*/ 3004185 h 5762696"/>
              <a:gd name="connsiteX12" fmla="*/ 1676400 w 3918585"/>
              <a:gd name="connsiteY12" fmla="*/ 31413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2011680 w 3918585"/>
              <a:gd name="connsiteY11" fmla="*/ 3004185 h 5762696"/>
              <a:gd name="connsiteX12" fmla="*/ 1676400 w 3918585"/>
              <a:gd name="connsiteY12" fmla="*/ 31413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2011680 w 3918585"/>
              <a:gd name="connsiteY11" fmla="*/ 3004185 h 5762696"/>
              <a:gd name="connsiteX12" fmla="*/ 1676400 w 3918585"/>
              <a:gd name="connsiteY12" fmla="*/ 31413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2011680 w 3918585"/>
              <a:gd name="connsiteY11" fmla="*/ 3004185 h 5762696"/>
              <a:gd name="connsiteX12" fmla="*/ 1676400 w 3918585"/>
              <a:gd name="connsiteY12" fmla="*/ 31413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2011680 w 3918585"/>
              <a:gd name="connsiteY11" fmla="*/ 3004185 h 5762696"/>
              <a:gd name="connsiteX12" fmla="*/ 1676400 w 3918585"/>
              <a:gd name="connsiteY12" fmla="*/ 31413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86915 w 3918585"/>
              <a:gd name="connsiteY11" fmla="*/ 3040380 h 5762696"/>
              <a:gd name="connsiteX12" fmla="*/ 1676400 w 3918585"/>
              <a:gd name="connsiteY12" fmla="*/ 31413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86915 w 3918585"/>
              <a:gd name="connsiteY11" fmla="*/ 3040380 h 5762696"/>
              <a:gd name="connsiteX12" fmla="*/ 1676400 w 3918585"/>
              <a:gd name="connsiteY12" fmla="*/ 31413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86915 w 3918585"/>
              <a:gd name="connsiteY11" fmla="*/ 3040380 h 5762696"/>
              <a:gd name="connsiteX12" fmla="*/ 1676400 w 3918585"/>
              <a:gd name="connsiteY12" fmla="*/ 31413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86915 w 3918585"/>
              <a:gd name="connsiteY11" fmla="*/ 3040380 h 5762696"/>
              <a:gd name="connsiteX12" fmla="*/ 1676400 w 3918585"/>
              <a:gd name="connsiteY12" fmla="*/ 31413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86915 w 3918585"/>
              <a:gd name="connsiteY11" fmla="*/ 3040380 h 5762696"/>
              <a:gd name="connsiteX12" fmla="*/ 1676400 w 3918585"/>
              <a:gd name="connsiteY12" fmla="*/ 31413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676400 w 3918585"/>
              <a:gd name="connsiteY12" fmla="*/ 31413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676400 w 3918585"/>
              <a:gd name="connsiteY12" fmla="*/ 31413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944880 w 3918585"/>
              <a:gd name="connsiteY16" fmla="*/ 3870960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944880 w 3918585"/>
              <a:gd name="connsiteY16" fmla="*/ 3870960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944880 w 3918585"/>
              <a:gd name="connsiteY16" fmla="*/ 3870960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944880 w 3918585"/>
              <a:gd name="connsiteY16" fmla="*/ 3870960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6801 w 3918585"/>
              <a:gd name="connsiteY16" fmla="*/ 3806189 h 5762696"/>
              <a:gd name="connsiteX17" fmla="*/ 944880 w 3918585"/>
              <a:gd name="connsiteY17" fmla="*/ 3870960 h 5762696"/>
              <a:gd name="connsiteX18" fmla="*/ 838200 w 3918585"/>
              <a:gd name="connsiteY18" fmla="*/ 4299585 h 5762696"/>
              <a:gd name="connsiteX19" fmla="*/ 518160 w 3918585"/>
              <a:gd name="connsiteY19" fmla="*/ 4680585 h 5762696"/>
              <a:gd name="connsiteX20" fmla="*/ 167640 w 3918585"/>
              <a:gd name="connsiteY20" fmla="*/ 5320665 h 5762696"/>
              <a:gd name="connsiteX21" fmla="*/ 0 w 3918585"/>
              <a:gd name="connsiteY21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38200 w 3918585"/>
              <a:gd name="connsiteY18" fmla="*/ 4299585 h 5762696"/>
              <a:gd name="connsiteX19" fmla="*/ 518160 w 3918585"/>
              <a:gd name="connsiteY19" fmla="*/ 4680585 h 5762696"/>
              <a:gd name="connsiteX20" fmla="*/ 167640 w 3918585"/>
              <a:gd name="connsiteY20" fmla="*/ 5320665 h 5762696"/>
              <a:gd name="connsiteX21" fmla="*/ 0 w 3918585"/>
              <a:gd name="connsiteY21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38200 w 3918585"/>
              <a:gd name="connsiteY18" fmla="*/ 4299585 h 5762696"/>
              <a:gd name="connsiteX19" fmla="*/ 518160 w 3918585"/>
              <a:gd name="connsiteY19" fmla="*/ 4680585 h 5762696"/>
              <a:gd name="connsiteX20" fmla="*/ 167640 w 3918585"/>
              <a:gd name="connsiteY20" fmla="*/ 5320665 h 5762696"/>
              <a:gd name="connsiteX21" fmla="*/ 0 w 3918585"/>
              <a:gd name="connsiteY21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38200 w 3918585"/>
              <a:gd name="connsiteY18" fmla="*/ 4299585 h 5762696"/>
              <a:gd name="connsiteX19" fmla="*/ 518160 w 3918585"/>
              <a:gd name="connsiteY19" fmla="*/ 4680585 h 5762696"/>
              <a:gd name="connsiteX20" fmla="*/ 167640 w 3918585"/>
              <a:gd name="connsiteY20" fmla="*/ 5320665 h 5762696"/>
              <a:gd name="connsiteX21" fmla="*/ 0 w 3918585"/>
              <a:gd name="connsiteY21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38200 w 3918585"/>
              <a:gd name="connsiteY18" fmla="*/ 4299585 h 5762696"/>
              <a:gd name="connsiteX19" fmla="*/ 518160 w 3918585"/>
              <a:gd name="connsiteY19" fmla="*/ 4680585 h 5762696"/>
              <a:gd name="connsiteX20" fmla="*/ 167640 w 3918585"/>
              <a:gd name="connsiteY20" fmla="*/ 5320665 h 5762696"/>
              <a:gd name="connsiteX21" fmla="*/ 0 w 3918585"/>
              <a:gd name="connsiteY21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38200 w 3918585"/>
              <a:gd name="connsiteY18" fmla="*/ 4299585 h 5762696"/>
              <a:gd name="connsiteX19" fmla="*/ 518160 w 3918585"/>
              <a:gd name="connsiteY19" fmla="*/ 4680585 h 5762696"/>
              <a:gd name="connsiteX20" fmla="*/ 167640 w 3918585"/>
              <a:gd name="connsiteY20" fmla="*/ 5320665 h 5762696"/>
              <a:gd name="connsiteX21" fmla="*/ 0 w 3918585"/>
              <a:gd name="connsiteY21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38200 w 3918585"/>
              <a:gd name="connsiteY18" fmla="*/ 4299585 h 5762696"/>
              <a:gd name="connsiteX19" fmla="*/ 518160 w 3918585"/>
              <a:gd name="connsiteY19" fmla="*/ 4680585 h 5762696"/>
              <a:gd name="connsiteX20" fmla="*/ 167640 w 3918585"/>
              <a:gd name="connsiteY20" fmla="*/ 5320665 h 5762696"/>
              <a:gd name="connsiteX21" fmla="*/ 0 w 3918585"/>
              <a:gd name="connsiteY21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901066 w 3918585"/>
              <a:gd name="connsiteY18" fmla="*/ 4091939 h 5762696"/>
              <a:gd name="connsiteX19" fmla="*/ 838200 w 3918585"/>
              <a:gd name="connsiteY19" fmla="*/ 4299585 h 5762696"/>
              <a:gd name="connsiteX20" fmla="*/ 518160 w 3918585"/>
              <a:gd name="connsiteY20" fmla="*/ 4680585 h 5762696"/>
              <a:gd name="connsiteX21" fmla="*/ 167640 w 3918585"/>
              <a:gd name="connsiteY21" fmla="*/ 5320665 h 5762696"/>
              <a:gd name="connsiteX22" fmla="*/ 0 w 3918585"/>
              <a:gd name="connsiteY22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518160 w 3918585"/>
              <a:gd name="connsiteY20" fmla="*/ 4680585 h 5762696"/>
              <a:gd name="connsiteX21" fmla="*/ 167640 w 3918585"/>
              <a:gd name="connsiteY21" fmla="*/ 5320665 h 5762696"/>
              <a:gd name="connsiteX22" fmla="*/ 0 w 3918585"/>
              <a:gd name="connsiteY22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518160 w 3918585"/>
              <a:gd name="connsiteY20" fmla="*/ 4680585 h 5762696"/>
              <a:gd name="connsiteX21" fmla="*/ 167640 w 3918585"/>
              <a:gd name="connsiteY21" fmla="*/ 5320665 h 5762696"/>
              <a:gd name="connsiteX22" fmla="*/ 0 w 3918585"/>
              <a:gd name="connsiteY22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518160 w 3918585"/>
              <a:gd name="connsiteY20" fmla="*/ 4680585 h 5762696"/>
              <a:gd name="connsiteX21" fmla="*/ 167640 w 3918585"/>
              <a:gd name="connsiteY21" fmla="*/ 5320665 h 5762696"/>
              <a:gd name="connsiteX22" fmla="*/ 0 w 3918585"/>
              <a:gd name="connsiteY22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518160 w 3918585"/>
              <a:gd name="connsiteY20" fmla="*/ 4680585 h 5762696"/>
              <a:gd name="connsiteX21" fmla="*/ 167640 w 3918585"/>
              <a:gd name="connsiteY21" fmla="*/ 5320665 h 5762696"/>
              <a:gd name="connsiteX22" fmla="*/ 0 w 3918585"/>
              <a:gd name="connsiteY22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518160 w 3918585"/>
              <a:gd name="connsiteY20" fmla="*/ 4680585 h 5762696"/>
              <a:gd name="connsiteX21" fmla="*/ 167640 w 3918585"/>
              <a:gd name="connsiteY21" fmla="*/ 5320665 h 5762696"/>
              <a:gd name="connsiteX22" fmla="*/ 0 w 3918585"/>
              <a:gd name="connsiteY22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518160 w 3918585"/>
              <a:gd name="connsiteY20" fmla="*/ 4680585 h 5762696"/>
              <a:gd name="connsiteX21" fmla="*/ 167640 w 3918585"/>
              <a:gd name="connsiteY21" fmla="*/ 5320665 h 5762696"/>
              <a:gd name="connsiteX22" fmla="*/ 0 w 3918585"/>
              <a:gd name="connsiteY22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518160 w 3918585"/>
              <a:gd name="connsiteY20" fmla="*/ 4680585 h 5762696"/>
              <a:gd name="connsiteX21" fmla="*/ 167640 w 3918585"/>
              <a:gd name="connsiteY21" fmla="*/ 5320665 h 5762696"/>
              <a:gd name="connsiteX22" fmla="*/ 0 w 3918585"/>
              <a:gd name="connsiteY22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537210 w 3918585"/>
              <a:gd name="connsiteY20" fmla="*/ 4716780 h 5762696"/>
              <a:gd name="connsiteX21" fmla="*/ 167640 w 3918585"/>
              <a:gd name="connsiteY21" fmla="*/ 5320665 h 5762696"/>
              <a:gd name="connsiteX22" fmla="*/ 0 w 3918585"/>
              <a:gd name="connsiteY22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20091 w 3918585"/>
              <a:gd name="connsiteY20" fmla="*/ 4528184 h 5762696"/>
              <a:gd name="connsiteX21" fmla="*/ 537210 w 3918585"/>
              <a:gd name="connsiteY21" fmla="*/ 4716780 h 5762696"/>
              <a:gd name="connsiteX22" fmla="*/ 167640 w 3918585"/>
              <a:gd name="connsiteY22" fmla="*/ 5320665 h 5762696"/>
              <a:gd name="connsiteX23" fmla="*/ 0 w 3918585"/>
              <a:gd name="connsiteY23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37210 w 3918585"/>
              <a:gd name="connsiteY21" fmla="*/ 4716780 h 5762696"/>
              <a:gd name="connsiteX22" fmla="*/ 167640 w 3918585"/>
              <a:gd name="connsiteY22" fmla="*/ 5320665 h 5762696"/>
              <a:gd name="connsiteX23" fmla="*/ 0 w 3918585"/>
              <a:gd name="connsiteY23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37210 w 3918585"/>
              <a:gd name="connsiteY21" fmla="*/ 4716780 h 5762696"/>
              <a:gd name="connsiteX22" fmla="*/ 167640 w 3918585"/>
              <a:gd name="connsiteY22" fmla="*/ 5320665 h 5762696"/>
              <a:gd name="connsiteX23" fmla="*/ 0 w 3918585"/>
              <a:gd name="connsiteY23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37210 w 3918585"/>
              <a:gd name="connsiteY21" fmla="*/ 4716780 h 5762696"/>
              <a:gd name="connsiteX22" fmla="*/ 167640 w 3918585"/>
              <a:gd name="connsiteY22" fmla="*/ 5320665 h 5762696"/>
              <a:gd name="connsiteX23" fmla="*/ 0 w 3918585"/>
              <a:gd name="connsiteY23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37210 w 3918585"/>
              <a:gd name="connsiteY21" fmla="*/ 4716780 h 5762696"/>
              <a:gd name="connsiteX22" fmla="*/ 167640 w 3918585"/>
              <a:gd name="connsiteY22" fmla="*/ 5320665 h 5762696"/>
              <a:gd name="connsiteX23" fmla="*/ 0 w 3918585"/>
              <a:gd name="connsiteY23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37210 w 3918585"/>
              <a:gd name="connsiteY21" fmla="*/ 4716780 h 5762696"/>
              <a:gd name="connsiteX22" fmla="*/ 167640 w 3918585"/>
              <a:gd name="connsiteY22" fmla="*/ 5320665 h 5762696"/>
              <a:gd name="connsiteX23" fmla="*/ 0 w 3918585"/>
              <a:gd name="connsiteY23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20065 w 3918585"/>
              <a:gd name="connsiteY21" fmla="*/ 4718685 h 5762696"/>
              <a:gd name="connsiteX22" fmla="*/ 167640 w 3918585"/>
              <a:gd name="connsiteY22" fmla="*/ 5320665 h 5762696"/>
              <a:gd name="connsiteX23" fmla="*/ 0 w 3918585"/>
              <a:gd name="connsiteY23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167640 w 3918585"/>
              <a:gd name="connsiteY22" fmla="*/ 5320665 h 5762696"/>
              <a:gd name="connsiteX23" fmla="*/ 0 w 3918585"/>
              <a:gd name="connsiteY23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167640 w 3918585"/>
              <a:gd name="connsiteY22" fmla="*/ 5320665 h 5762696"/>
              <a:gd name="connsiteX23" fmla="*/ 0 w 3918585"/>
              <a:gd name="connsiteY23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07671 w 3918585"/>
              <a:gd name="connsiteY22" fmla="*/ 4836794 h 5762696"/>
              <a:gd name="connsiteX23" fmla="*/ 167640 w 3918585"/>
              <a:gd name="connsiteY23" fmla="*/ 5320665 h 5762696"/>
              <a:gd name="connsiteX24" fmla="*/ 0 w 3918585"/>
              <a:gd name="connsiteY24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167640 w 3918585"/>
              <a:gd name="connsiteY23" fmla="*/ 5320665 h 5762696"/>
              <a:gd name="connsiteX24" fmla="*/ 0 w 3918585"/>
              <a:gd name="connsiteY24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405766 w 3918585"/>
              <a:gd name="connsiteY23" fmla="*/ 4874894 h 5762696"/>
              <a:gd name="connsiteX24" fmla="*/ 167640 w 3918585"/>
              <a:gd name="connsiteY24" fmla="*/ 5320665 h 5762696"/>
              <a:gd name="connsiteX25" fmla="*/ 0 w 3918585"/>
              <a:gd name="connsiteY25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481966 w 3918585"/>
              <a:gd name="connsiteY23" fmla="*/ 4829174 h 5762696"/>
              <a:gd name="connsiteX24" fmla="*/ 167640 w 3918585"/>
              <a:gd name="connsiteY24" fmla="*/ 5320665 h 5762696"/>
              <a:gd name="connsiteX25" fmla="*/ 0 w 3918585"/>
              <a:gd name="connsiteY25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468631 w 3918585"/>
              <a:gd name="connsiteY23" fmla="*/ 4855844 h 5762696"/>
              <a:gd name="connsiteX24" fmla="*/ 167640 w 3918585"/>
              <a:gd name="connsiteY24" fmla="*/ 5320665 h 5762696"/>
              <a:gd name="connsiteX25" fmla="*/ 0 w 3918585"/>
              <a:gd name="connsiteY25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468631 w 3918585"/>
              <a:gd name="connsiteY23" fmla="*/ 4855844 h 5762696"/>
              <a:gd name="connsiteX24" fmla="*/ 167640 w 3918585"/>
              <a:gd name="connsiteY24" fmla="*/ 5320665 h 5762696"/>
              <a:gd name="connsiteX25" fmla="*/ 0 w 3918585"/>
              <a:gd name="connsiteY25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167640 w 3918585"/>
              <a:gd name="connsiteY24" fmla="*/ 5320665 h 5762696"/>
              <a:gd name="connsiteX25" fmla="*/ 0 w 3918585"/>
              <a:gd name="connsiteY25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167640 w 3918585"/>
              <a:gd name="connsiteY24" fmla="*/ 5320665 h 5762696"/>
              <a:gd name="connsiteX25" fmla="*/ 0 w 3918585"/>
              <a:gd name="connsiteY25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167640 w 3918585"/>
              <a:gd name="connsiteY24" fmla="*/ 5320665 h 5762696"/>
              <a:gd name="connsiteX25" fmla="*/ 0 w 3918585"/>
              <a:gd name="connsiteY25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167640 w 3918585"/>
              <a:gd name="connsiteY24" fmla="*/ 5320665 h 5762696"/>
              <a:gd name="connsiteX25" fmla="*/ 0 w 3918585"/>
              <a:gd name="connsiteY25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167640 w 3918585"/>
              <a:gd name="connsiteY24" fmla="*/ 5320665 h 5762696"/>
              <a:gd name="connsiteX25" fmla="*/ 0 w 3918585"/>
              <a:gd name="connsiteY25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167640 w 3918585"/>
              <a:gd name="connsiteY24" fmla="*/ 5320665 h 5762696"/>
              <a:gd name="connsiteX25" fmla="*/ 0 w 3918585"/>
              <a:gd name="connsiteY25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167640 w 3918585"/>
              <a:gd name="connsiteY24" fmla="*/ 5320665 h 5762696"/>
              <a:gd name="connsiteX25" fmla="*/ 0 w 3918585"/>
              <a:gd name="connsiteY25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340996 w 3918585"/>
              <a:gd name="connsiteY24" fmla="*/ 5046344 h 5762696"/>
              <a:gd name="connsiteX25" fmla="*/ 167640 w 3918585"/>
              <a:gd name="connsiteY25" fmla="*/ 5320665 h 5762696"/>
              <a:gd name="connsiteX26" fmla="*/ 0 w 3918585"/>
              <a:gd name="connsiteY26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361951 w 3918585"/>
              <a:gd name="connsiteY24" fmla="*/ 5031104 h 5762696"/>
              <a:gd name="connsiteX25" fmla="*/ 167640 w 3918585"/>
              <a:gd name="connsiteY25" fmla="*/ 5320665 h 5762696"/>
              <a:gd name="connsiteX26" fmla="*/ 0 w 3918585"/>
              <a:gd name="connsiteY26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361951 w 3918585"/>
              <a:gd name="connsiteY24" fmla="*/ 5031104 h 5762696"/>
              <a:gd name="connsiteX25" fmla="*/ 167640 w 3918585"/>
              <a:gd name="connsiteY25" fmla="*/ 5320665 h 5762696"/>
              <a:gd name="connsiteX26" fmla="*/ 0 w 3918585"/>
              <a:gd name="connsiteY26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361951 w 3918585"/>
              <a:gd name="connsiteY24" fmla="*/ 5031104 h 5762696"/>
              <a:gd name="connsiteX25" fmla="*/ 167640 w 3918585"/>
              <a:gd name="connsiteY25" fmla="*/ 5320665 h 5762696"/>
              <a:gd name="connsiteX26" fmla="*/ 0 w 3918585"/>
              <a:gd name="connsiteY26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361951 w 3918585"/>
              <a:gd name="connsiteY24" fmla="*/ 5031104 h 5762696"/>
              <a:gd name="connsiteX25" fmla="*/ 308611 w 3918585"/>
              <a:gd name="connsiteY25" fmla="*/ 5113019 h 5762696"/>
              <a:gd name="connsiteX26" fmla="*/ 167640 w 3918585"/>
              <a:gd name="connsiteY26" fmla="*/ 5320665 h 5762696"/>
              <a:gd name="connsiteX27" fmla="*/ 0 w 3918585"/>
              <a:gd name="connsiteY27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361951 w 3918585"/>
              <a:gd name="connsiteY24" fmla="*/ 5031104 h 5762696"/>
              <a:gd name="connsiteX25" fmla="*/ 327661 w 3918585"/>
              <a:gd name="connsiteY25" fmla="*/ 5120639 h 5762696"/>
              <a:gd name="connsiteX26" fmla="*/ 167640 w 3918585"/>
              <a:gd name="connsiteY26" fmla="*/ 5320665 h 5762696"/>
              <a:gd name="connsiteX27" fmla="*/ 0 w 3918585"/>
              <a:gd name="connsiteY27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361951 w 3918585"/>
              <a:gd name="connsiteY24" fmla="*/ 5031104 h 5762696"/>
              <a:gd name="connsiteX25" fmla="*/ 327661 w 3918585"/>
              <a:gd name="connsiteY25" fmla="*/ 5120639 h 5762696"/>
              <a:gd name="connsiteX26" fmla="*/ 167640 w 3918585"/>
              <a:gd name="connsiteY26" fmla="*/ 5320665 h 5762696"/>
              <a:gd name="connsiteX27" fmla="*/ 0 w 3918585"/>
              <a:gd name="connsiteY27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361951 w 3918585"/>
              <a:gd name="connsiteY24" fmla="*/ 5031104 h 5762696"/>
              <a:gd name="connsiteX25" fmla="*/ 327661 w 3918585"/>
              <a:gd name="connsiteY25" fmla="*/ 5120639 h 5762696"/>
              <a:gd name="connsiteX26" fmla="*/ 167640 w 3918585"/>
              <a:gd name="connsiteY26" fmla="*/ 5320665 h 5762696"/>
              <a:gd name="connsiteX27" fmla="*/ 0 w 3918585"/>
              <a:gd name="connsiteY27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361951 w 3918585"/>
              <a:gd name="connsiteY24" fmla="*/ 5031104 h 5762696"/>
              <a:gd name="connsiteX25" fmla="*/ 327661 w 3918585"/>
              <a:gd name="connsiteY25" fmla="*/ 5120639 h 5762696"/>
              <a:gd name="connsiteX26" fmla="*/ 167640 w 3918585"/>
              <a:gd name="connsiteY26" fmla="*/ 5320665 h 5762696"/>
              <a:gd name="connsiteX27" fmla="*/ 0 w 3918585"/>
              <a:gd name="connsiteY27" fmla="*/ 5762625 h 5762696"/>
              <a:gd name="connsiteX0" fmla="*/ 3918585 w 3918585"/>
              <a:gd name="connsiteY0" fmla="*/ 0 h 5762704"/>
              <a:gd name="connsiteX1" fmla="*/ 3806190 w 3918585"/>
              <a:gd name="connsiteY1" fmla="*/ 323850 h 5762704"/>
              <a:gd name="connsiteX2" fmla="*/ 3387090 w 3918585"/>
              <a:gd name="connsiteY2" fmla="*/ 861060 h 5762704"/>
              <a:gd name="connsiteX3" fmla="*/ 3219451 w 3918585"/>
              <a:gd name="connsiteY3" fmla="*/ 960119 h 5762704"/>
              <a:gd name="connsiteX4" fmla="*/ 2948940 w 3918585"/>
              <a:gd name="connsiteY4" fmla="*/ 1146810 h 5762704"/>
              <a:gd name="connsiteX5" fmla="*/ 2756535 w 3918585"/>
              <a:gd name="connsiteY5" fmla="*/ 1487805 h 5762704"/>
              <a:gd name="connsiteX6" fmla="*/ 2586990 w 3918585"/>
              <a:gd name="connsiteY6" fmla="*/ 1775460 h 5762704"/>
              <a:gd name="connsiteX7" fmla="*/ 2537460 w 3918585"/>
              <a:gd name="connsiteY7" fmla="*/ 2103120 h 5762704"/>
              <a:gd name="connsiteX8" fmla="*/ 2634615 w 3918585"/>
              <a:gd name="connsiteY8" fmla="*/ 2299335 h 5762704"/>
              <a:gd name="connsiteX9" fmla="*/ 2468880 w 3918585"/>
              <a:gd name="connsiteY9" fmla="*/ 2592705 h 5762704"/>
              <a:gd name="connsiteX10" fmla="*/ 2139316 w 3918585"/>
              <a:gd name="connsiteY10" fmla="*/ 2867024 h 5762704"/>
              <a:gd name="connsiteX11" fmla="*/ 1994535 w 3918585"/>
              <a:gd name="connsiteY11" fmla="*/ 3038475 h 5762704"/>
              <a:gd name="connsiteX12" fmla="*/ 1487805 w 3918585"/>
              <a:gd name="connsiteY12" fmla="*/ 3179445 h 5762704"/>
              <a:gd name="connsiteX13" fmla="*/ 1398270 w 3918585"/>
              <a:gd name="connsiteY13" fmla="*/ 3289935 h 5762704"/>
              <a:gd name="connsiteX14" fmla="*/ 1323975 w 3918585"/>
              <a:gd name="connsiteY14" fmla="*/ 3497580 h 5762704"/>
              <a:gd name="connsiteX15" fmla="*/ 1219200 w 3918585"/>
              <a:gd name="connsiteY15" fmla="*/ 3689985 h 5762704"/>
              <a:gd name="connsiteX16" fmla="*/ 1061086 w 3918585"/>
              <a:gd name="connsiteY16" fmla="*/ 3773804 h 5762704"/>
              <a:gd name="connsiteX17" fmla="*/ 944880 w 3918585"/>
              <a:gd name="connsiteY17" fmla="*/ 3870960 h 5762704"/>
              <a:gd name="connsiteX18" fmla="*/ 885826 w 3918585"/>
              <a:gd name="connsiteY18" fmla="*/ 4050029 h 5762704"/>
              <a:gd name="connsiteX19" fmla="*/ 838200 w 3918585"/>
              <a:gd name="connsiteY19" fmla="*/ 4299585 h 5762704"/>
              <a:gd name="connsiteX20" fmla="*/ 706756 w 3918585"/>
              <a:gd name="connsiteY20" fmla="*/ 4528184 h 5762704"/>
              <a:gd name="connsiteX21" fmla="*/ 550545 w 3918585"/>
              <a:gd name="connsiteY21" fmla="*/ 4701540 h 5762704"/>
              <a:gd name="connsiteX22" fmla="*/ 440056 w 3918585"/>
              <a:gd name="connsiteY22" fmla="*/ 4821554 h 5762704"/>
              <a:gd name="connsiteX23" fmla="*/ 525781 w 3918585"/>
              <a:gd name="connsiteY23" fmla="*/ 4745354 h 5762704"/>
              <a:gd name="connsiteX24" fmla="*/ 361951 w 3918585"/>
              <a:gd name="connsiteY24" fmla="*/ 5031104 h 5762704"/>
              <a:gd name="connsiteX25" fmla="*/ 327661 w 3918585"/>
              <a:gd name="connsiteY25" fmla="*/ 5120639 h 5762704"/>
              <a:gd name="connsiteX26" fmla="*/ 182880 w 3918585"/>
              <a:gd name="connsiteY26" fmla="*/ 5349240 h 5762704"/>
              <a:gd name="connsiteX27" fmla="*/ 0 w 3918585"/>
              <a:gd name="connsiteY27" fmla="*/ 5762625 h 5762704"/>
              <a:gd name="connsiteX0" fmla="*/ 3918585 w 3918585"/>
              <a:gd name="connsiteY0" fmla="*/ 0 h 5762704"/>
              <a:gd name="connsiteX1" fmla="*/ 3806190 w 3918585"/>
              <a:gd name="connsiteY1" fmla="*/ 323850 h 5762704"/>
              <a:gd name="connsiteX2" fmla="*/ 3387090 w 3918585"/>
              <a:gd name="connsiteY2" fmla="*/ 861060 h 5762704"/>
              <a:gd name="connsiteX3" fmla="*/ 3219451 w 3918585"/>
              <a:gd name="connsiteY3" fmla="*/ 960119 h 5762704"/>
              <a:gd name="connsiteX4" fmla="*/ 2948940 w 3918585"/>
              <a:gd name="connsiteY4" fmla="*/ 1146810 h 5762704"/>
              <a:gd name="connsiteX5" fmla="*/ 2756535 w 3918585"/>
              <a:gd name="connsiteY5" fmla="*/ 1487805 h 5762704"/>
              <a:gd name="connsiteX6" fmla="*/ 2586990 w 3918585"/>
              <a:gd name="connsiteY6" fmla="*/ 1775460 h 5762704"/>
              <a:gd name="connsiteX7" fmla="*/ 2537460 w 3918585"/>
              <a:gd name="connsiteY7" fmla="*/ 2103120 h 5762704"/>
              <a:gd name="connsiteX8" fmla="*/ 2634615 w 3918585"/>
              <a:gd name="connsiteY8" fmla="*/ 2299335 h 5762704"/>
              <a:gd name="connsiteX9" fmla="*/ 2468880 w 3918585"/>
              <a:gd name="connsiteY9" fmla="*/ 2592705 h 5762704"/>
              <a:gd name="connsiteX10" fmla="*/ 2139316 w 3918585"/>
              <a:gd name="connsiteY10" fmla="*/ 2867024 h 5762704"/>
              <a:gd name="connsiteX11" fmla="*/ 1994535 w 3918585"/>
              <a:gd name="connsiteY11" fmla="*/ 3038475 h 5762704"/>
              <a:gd name="connsiteX12" fmla="*/ 1487805 w 3918585"/>
              <a:gd name="connsiteY12" fmla="*/ 3179445 h 5762704"/>
              <a:gd name="connsiteX13" fmla="*/ 1398270 w 3918585"/>
              <a:gd name="connsiteY13" fmla="*/ 3289935 h 5762704"/>
              <a:gd name="connsiteX14" fmla="*/ 1323975 w 3918585"/>
              <a:gd name="connsiteY14" fmla="*/ 3497580 h 5762704"/>
              <a:gd name="connsiteX15" fmla="*/ 1219200 w 3918585"/>
              <a:gd name="connsiteY15" fmla="*/ 3689985 h 5762704"/>
              <a:gd name="connsiteX16" fmla="*/ 1061086 w 3918585"/>
              <a:gd name="connsiteY16" fmla="*/ 3773804 h 5762704"/>
              <a:gd name="connsiteX17" fmla="*/ 944880 w 3918585"/>
              <a:gd name="connsiteY17" fmla="*/ 3870960 h 5762704"/>
              <a:gd name="connsiteX18" fmla="*/ 885826 w 3918585"/>
              <a:gd name="connsiteY18" fmla="*/ 4050029 h 5762704"/>
              <a:gd name="connsiteX19" fmla="*/ 838200 w 3918585"/>
              <a:gd name="connsiteY19" fmla="*/ 4299585 h 5762704"/>
              <a:gd name="connsiteX20" fmla="*/ 706756 w 3918585"/>
              <a:gd name="connsiteY20" fmla="*/ 4528184 h 5762704"/>
              <a:gd name="connsiteX21" fmla="*/ 550545 w 3918585"/>
              <a:gd name="connsiteY21" fmla="*/ 4701540 h 5762704"/>
              <a:gd name="connsiteX22" fmla="*/ 440056 w 3918585"/>
              <a:gd name="connsiteY22" fmla="*/ 4821554 h 5762704"/>
              <a:gd name="connsiteX23" fmla="*/ 525781 w 3918585"/>
              <a:gd name="connsiteY23" fmla="*/ 4745354 h 5762704"/>
              <a:gd name="connsiteX24" fmla="*/ 361951 w 3918585"/>
              <a:gd name="connsiteY24" fmla="*/ 5031104 h 5762704"/>
              <a:gd name="connsiteX25" fmla="*/ 327661 w 3918585"/>
              <a:gd name="connsiteY25" fmla="*/ 5120639 h 5762704"/>
              <a:gd name="connsiteX26" fmla="*/ 182880 w 3918585"/>
              <a:gd name="connsiteY26" fmla="*/ 5349240 h 5762704"/>
              <a:gd name="connsiteX27" fmla="*/ 0 w 3918585"/>
              <a:gd name="connsiteY27" fmla="*/ 5762625 h 5762704"/>
              <a:gd name="connsiteX0" fmla="*/ 3918585 w 3918585"/>
              <a:gd name="connsiteY0" fmla="*/ 0 h 5762704"/>
              <a:gd name="connsiteX1" fmla="*/ 3806190 w 3918585"/>
              <a:gd name="connsiteY1" fmla="*/ 323850 h 5762704"/>
              <a:gd name="connsiteX2" fmla="*/ 3387090 w 3918585"/>
              <a:gd name="connsiteY2" fmla="*/ 861060 h 5762704"/>
              <a:gd name="connsiteX3" fmla="*/ 3219451 w 3918585"/>
              <a:gd name="connsiteY3" fmla="*/ 960119 h 5762704"/>
              <a:gd name="connsiteX4" fmla="*/ 2948940 w 3918585"/>
              <a:gd name="connsiteY4" fmla="*/ 1146810 h 5762704"/>
              <a:gd name="connsiteX5" fmla="*/ 2756535 w 3918585"/>
              <a:gd name="connsiteY5" fmla="*/ 1487805 h 5762704"/>
              <a:gd name="connsiteX6" fmla="*/ 2586990 w 3918585"/>
              <a:gd name="connsiteY6" fmla="*/ 1775460 h 5762704"/>
              <a:gd name="connsiteX7" fmla="*/ 2537460 w 3918585"/>
              <a:gd name="connsiteY7" fmla="*/ 2103120 h 5762704"/>
              <a:gd name="connsiteX8" fmla="*/ 2634615 w 3918585"/>
              <a:gd name="connsiteY8" fmla="*/ 2299335 h 5762704"/>
              <a:gd name="connsiteX9" fmla="*/ 2468880 w 3918585"/>
              <a:gd name="connsiteY9" fmla="*/ 2592705 h 5762704"/>
              <a:gd name="connsiteX10" fmla="*/ 2139316 w 3918585"/>
              <a:gd name="connsiteY10" fmla="*/ 2867024 h 5762704"/>
              <a:gd name="connsiteX11" fmla="*/ 1994535 w 3918585"/>
              <a:gd name="connsiteY11" fmla="*/ 3038475 h 5762704"/>
              <a:gd name="connsiteX12" fmla="*/ 1487805 w 3918585"/>
              <a:gd name="connsiteY12" fmla="*/ 3179445 h 5762704"/>
              <a:gd name="connsiteX13" fmla="*/ 1398270 w 3918585"/>
              <a:gd name="connsiteY13" fmla="*/ 3289935 h 5762704"/>
              <a:gd name="connsiteX14" fmla="*/ 1323975 w 3918585"/>
              <a:gd name="connsiteY14" fmla="*/ 3497580 h 5762704"/>
              <a:gd name="connsiteX15" fmla="*/ 1219200 w 3918585"/>
              <a:gd name="connsiteY15" fmla="*/ 3689985 h 5762704"/>
              <a:gd name="connsiteX16" fmla="*/ 1061086 w 3918585"/>
              <a:gd name="connsiteY16" fmla="*/ 3773804 h 5762704"/>
              <a:gd name="connsiteX17" fmla="*/ 944880 w 3918585"/>
              <a:gd name="connsiteY17" fmla="*/ 3870960 h 5762704"/>
              <a:gd name="connsiteX18" fmla="*/ 885826 w 3918585"/>
              <a:gd name="connsiteY18" fmla="*/ 4050029 h 5762704"/>
              <a:gd name="connsiteX19" fmla="*/ 838200 w 3918585"/>
              <a:gd name="connsiteY19" fmla="*/ 4299585 h 5762704"/>
              <a:gd name="connsiteX20" fmla="*/ 706756 w 3918585"/>
              <a:gd name="connsiteY20" fmla="*/ 4528184 h 5762704"/>
              <a:gd name="connsiteX21" fmla="*/ 550545 w 3918585"/>
              <a:gd name="connsiteY21" fmla="*/ 4701540 h 5762704"/>
              <a:gd name="connsiteX22" fmla="*/ 440056 w 3918585"/>
              <a:gd name="connsiteY22" fmla="*/ 4821554 h 5762704"/>
              <a:gd name="connsiteX23" fmla="*/ 525781 w 3918585"/>
              <a:gd name="connsiteY23" fmla="*/ 4745354 h 5762704"/>
              <a:gd name="connsiteX24" fmla="*/ 361951 w 3918585"/>
              <a:gd name="connsiteY24" fmla="*/ 5031104 h 5762704"/>
              <a:gd name="connsiteX25" fmla="*/ 327661 w 3918585"/>
              <a:gd name="connsiteY25" fmla="*/ 5120639 h 5762704"/>
              <a:gd name="connsiteX26" fmla="*/ 182880 w 3918585"/>
              <a:gd name="connsiteY26" fmla="*/ 5349240 h 5762704"/>
              <a:gd name="connsiteX27" fmla="*/ 0 w 3918585"/>
              <a:gd name="connsiteY27" fmla="*/ 5762625 h 5762704"/>
              <a:gd name="connsiteX0" fmla="*/ 3918585 w 3918585"/>
              <a:gd name="connsiteY0" fmla="*/ 0 h 5762677"/>
              <a:gd name="connsiteX1" fmla="*/ 3806190 w 3918585"/>
              <a:gd name="connsiteY1" fmla="*/ 323850 h 5762677"/>
              <a:gd name="connsiteX2" fmla="*/ 3387090 w 3918585"/>
              <a:gd name="connsiteY2" fmla="*/ 861060 h 5762677"/>
              <a:gd name="connsiteX3" fmla="*/ 3219451 w 3918585"/>
              <a:gd name="connsiteY3" fmla="*/ 960119 h 5762677"/>
              <a:gd name="connsiteX4" fmla="*/ 2948940 w 3918585"/>
              <a:gd name="connsiteY4" fmla="*/ 1146810 h 5762677"/>
              <a:gd name="connsiteX5" fmla="*/ 2756535 w 3918585"/>
              <a:gd name="connsiteY5" fmla="*/ 1487805 h 5762677"/>
              <a:gd name="connsiteX6" fmla="*/ 2586990 w 3918585"/>
              <a:gd name="connsiteY6" fmla="*/ 1775460 h 5762677"/>
              <a:gd name="connsiteX7" fmla="*/ 2537460 w 3918585"/>
              <a:gd name="connsiteY7" fmla="*/ 2103120 h 5762677"/>
              <a:gd name="connsiteX8" fmla="*/ 2634615 w 3918585"/>
              <a:gd name="connsiteY8" fmla="*/ 2299335 h 5762677"/>
              <a:gd name="connsiteX9" fmla="*/ 2468880 w 3918585"/>
              <a:gd name="connsiteY9" fmla="*/ 2592705 h 5762677"/>
              <a:gd name="connsiteX10" fmla="*/ 2139316 w 3918585"/>
              <a:gd name="connsiteY10" fmla="*/ 2867024 h 5762677"/>
              <a:gd name="connsiteX11" fmla="*/ 1994535 w 3918585"/>
              <a:gd name="connsiteY11" fmla="*/ 3038475 h 5762677"/>
              <a:gd name="connsiteX12" fmla="*/ 1487805 w 3918585"/>
              <a:gd name="connsiteY12" fmla="*/ 3179445 h 5762677"/>
              <a:gd name="connsiteX13" fmla="*/ 1398270 w 3918585"/>
              <a:gd name="connsiteY13" fmla="*/ 3289935 h 5762677"/>
              <a:gd name="connsiteX14" fmla="*/ 1323975 w 3918585"/>
              <a:gd name="connsiteY14" fmla="*/ 3497580 h 5762677"/>
              <a:gd name="connsiteX15" fmla="*/ 1219200 w 3918585"/>
              <a:gd name="connsiteY15" fmla="*/ 3689985 h 5762677"/>
              <a:gd name="connsiteX16" fmla="*/ 1061086 w 3918585"/>
              <a:gd name="connsiteY16" fmla="*/ 3773804 h 5762677"/>
              <a:gd name="connsiteX17" fmla="*/ 944880 w 3918585"/>
              <a:gd name="connsiteY17" fmla="*/ 3870960 h 5762677"/>
              <a:gd name="connsiteX18" fmla="*/ 885826 w 3918585"/>
              <a:gd name="connsiteY18" fmla="*/ 4050029 h 5762677"/>
              <a:gd name="connsiteX19" fmla="*/ 838200 w 3918585"/>
              <a:gd name="connsiteY19" fmla="*/ 4299585 h 5762677"/>
              <a:gd name="connsiteX20" fmla="*/ 706756 w 3918585"/>
              <a:gd name="connsiteY20" fmla="*/ 4528184 h 5762677"/>
              <a:gd name="connsiteX21" fmla="*/ 550545 w 3918585"/>
              <a:gd name="connsiteY21" fmla="*/ 4701540 h 5762677"/>
              <a:gd name="connsiteX22" fmla="*/ 440056 w 3918585"/>
              <a:gd name="connsiteY22" fmla="*/ 4821554 h 5762677"/>
              <a:gd name="connsiteX23" fmla="*/ 525781 w 3918585"/>
              <a:gd name="connsiteY23" fmla="*/ 4745354 h 5762677"/>
              <a:gd name="connsiteX24" fmla="*/ 361951 w 3918585"/>
              <a:gd name="connsiteY24" fmla="*/ 5031104 h 5762677"/>
              <a:gd name="connsiteX25" fmla="*/ 327661 w 3918585"/>
              <a:gd name="connsiteY25" fmla="*/ 5120639 h 5762677"/>
              <a:gd name="connsiteX26" fmla="*/ 182880 w 3918585"/>
              <a:gd name="connsiteY26" fmla="*/ 5349240 h 5762677"/>
              <a:gd name="connsiteX27" fmla="*/ 0 w 3918585"/>
              <a:gd name="connsiteY27" fmla="*/ 5762625 h 5762677"/>
              <a:gd name="connsiteX0" fmla="*/ 3893820 w 3893820"/>
              <a:gd name="connsiteY0" fmla="*/ 0 h 5890298"/>
              <a:gd name="connsiteX1" fmla="*/ 3781425 w 3893820"/>
              <a:gd name="connsiteY1" fmla="*/ 323850 h 5890298"/>
              <a:gd name="connsiteX2" fmla="*/ 3362325 w 3893820"/>
              <a:gd name="connsiteY2" fmla="*/ 861060 h 5890298"/>
              <a:gd name="connsiteX3" fmla="*/ 3194686 w 3893820"/>
              <a:gd name="connsiteY3" fmla="*/ 960119 h 5890298"/>
              <a:gd name="connsiteX4" fmla="*/ 2924175 w 3893820"/>
              <a:gd name="connsiteY4" fmla="*/ 1146810 h 5890298"/>
              <a:gd name="connsiteX5" fmla="*/ 2731770 w 3893820"/>
              <a:gd name="connsiteY5" fmla="*/ 1487805 h 5890298"/>
              <a:gd name="connsiteX6" fmla="*/ 2562225 w 3893820"/>
              <a:gd name="connsiteY6" fmla="*/ 1775460 h 5890298"/>
              <a:gd name="connsiteX7" fmla="*/ 2512695 w 3893820"/>
              <a:gd name="connsiteY7" fmla="*/ 2103120 h 5890298"/>
              <a:gd name="connsiteX8" fmla="*/ 2609850 w 3893820"/>
              <a:gd name="connsiteY8" fmla="*/ 2299335 h 5890298"/>
              <a:gd name="connsiteX9" fmla="*/ 2444115 w 3893820"/>
              <a:gd name="connsiteY9" fmla="*/ 2592705 h 5890298"/>
              <a:gd name="connsiteX10" fmla="*/ 2114551 w 3893820"/>
              <a:gd name="connsiteY10" fmla="*/ 2867024 h 5890298"/>
              <a:gd name="connsiteX11" fmla="*/ 1969770 w 3893820"/>
              <a:gd name="connsiteY11" fmla="*/ 3038475 h 5890298"/>
              <a:gd name="connsiteX12" fmla="*/ 1463040 w 3893820"/>
              <a:gd name="connsiteY12" fmla="*/ 3179445 h 5890298"/>
              <a:gd name="connsiteX13" fmla="*/ 1373505 w 3893820"/>
              <a:gd name="connsiteY13" fmla="*/ 3289935 h 5890298"/>
              <a:gd name="connsiteX14" fmla="*/ 1299210 w 3893820"/>
              <a:gd name="connsiteY14" fmla="*/ 3497580 h 5890298"/>
              <a:gd name="connsiteX15" fmla="*/ 1194435 w 3893820"/>
              <a:gd name="connsiteY15" fmla="*/ 3689985 h 5890298"/>
              <a:gd name="connsiteX16" fmla="*/ 1036321 w 3893820"/>
              <a:gd name="connsiteY16" fmla="*/ 3773804 h 5890298"/>
              <a:gd name="connsiteX17" fmla="*/ 920115 w 3893820"/>
              <a:gd name="connsiteY17" fmla="*/ 3870960 h 5890298"/>
              <a:gd name="connsiteX18" fmla="*/ 861061 w 3893820"/>
              <a:gd name="connsiteY18" fmla="*/ 4050029 h 5890298"/>
              <a:gd name="connsiteX19" fmla="*/ 813435 w 3893820"/>
              <a:gd name="connsiteY19" fmla="*/ 4299585 h 5890298"/>
              <a:gd name="connsiteX20" fmla="*/ 681991 w 3893820"/>
              <a:gd name="connsiteY20" fmla="*/ 4528184 h 5890298"/>
              <a:gd name="connsiteX21" fmla="*/ 525780 w 3893820"/>
              <a:gd name="connsiteY21" fmla="*/ 4701540 h 5890298"/>
              <a:gd name="connsiteX22" fmla="*/ 415291 w 3893820"/>
              <a:gd name="connsiteY22" fmla="*/ 4821554 h 5890298"/>
              <a:gd name="connsiteX23" fmla="*/ 501016 w 3893820"/>
              <a:gd name="connsiteY23" fmla="*/ 4745354 h 5890298"/>
              <a:gd name="connsiteX24" fmla="*/ 337186 w 3893820"/>
              <a:gd name="connsiteY24" fmla="*/ 5031104 h 5890298"/>
              <a:gd name="connsiteX25" fmla="*/ 302896 w 3893820"/>
              <a:gd name="connsiteY25" fmla="*/ 5120639 h 5890298"/>
              <a:gd name="connsiteX26" fmla="*/ 158115 w 3893820"/>
              <a:gd name="connsiteY26" fmla="*/ 5349240 h 5890298"/>
              <a:gd name="connsiteX27" fmla="*/ 0 w 3893820"/>
              <a:gd name="connsiteY27" fmla="*/ 5890260 h 5890298"/>
              <a:gd name="connsiteX0" fmla="*/ 3893820 w 3893820"/>
              <a:gd name="connsiteY0" fmla="*/ 0 h 5890260"/>
              <a:gd name="connsiteX1" fmla="*/ 3781425 w 3893820"/>
              <a:gd name="connsiteY1" fmla="*/ 323850 h 5890260"/>
              <a:gd name="connsiteX2" fmla="*/ 3362325 w 3893820"/>
              <a:gd name="connsiteY2" fmla="*/ 861060 h 5890260"/>
              <a:gd name="connsiteX3" fmla="*/ 3194686 w 3893820"/>
              <a:gd name="connsiteY3" fmla="*/ 960119 h 5890260"/>
              <a:gd name="connsiteX4" fmla="*/ 2924175 w 3893820"/>
              <a:gd name="connsiteY4" fmla="*/ 1146810 h 5890260"/>
              <a:gd name="connsiteX5" fmla="*/ 2731770 w 3893820"/>
              <a:gd name="connsiteY5" fmla="*/ 1487805 h 5890260"/>
              <a:gd name="connsiteX6" fmla="*/ 2562225 w 3893820"/>
              <a:gd name="connsiteY6" fmla="*/ 1775460 h 5890260"/>
              <a:gd name="connsiteX7" fmla="*/ 2512695 w 3893820"/>
              <a:gd name="connsiteY7" fmla="*/ 2103120 h 5890260"/>
              <a:gd name="connsiteX8" fmla="*/ 2609850 w 3893820"/>
              <a:gd name="connsiteY8" fmla="*/ 2299335 h 5890260"/>
              <a:gd name="connsiteX9" fmla="*/ 2444115 w 3893820"/>
              <a:gd name="connsiteY9" fmla="*/ 2592705 h 5890260"/>
              <a:gd name="connsiteX10" fmla="*/ 2114551 w 3893820"/>
              <a:gd name="connsiteY10" fmla="*/ 2867024 h 5890260"/>
              <a:gd name="connsiteX11" fmla="*/ 1969770 w 3893820"/>
              <a:gd name="connsiteY11" fmla="*/ 3038475 h 5890260"/>
              <a:gd name="connsiteX12" fmla="*/ 1463040 w 3893820"/>
              <a:gd name="connsiteY12" fmla="*/ 3179445 h 5890260"/>
              <a:gd name="connsiteX13" fmla="*/ 1373505 w 3893820"/>
              <a:gd name="connsiteY13" fmla="*/ 3289935 h 5890260"/>
              <a:gd name="connsiteX14" fmla="*/ 1299210 w 3893820"/>
              <a:gd name="connsiteY14" fmla="*/ 3497580 h 5890260"/>
              <a:gd name="connsiteX15" fmla="*/ 1194435 w 3893820"/>
              <a:gd name="connsiteY15" fmla="*/ 3689985 h 5890260"/>
              <a:gd name="connsiteX16" fmla="*/ 1036321 w 3893820"/>
              <a:gd name="connsiteY16" fmla="*/ 3773804 h 5890260"/>
              <a:gd name="connsiteX17" fmla="*/ 920115 w 3893820"/>
              <a:gd name="connsiteY17" fmla="*/ 3870960 h 5890260"/>
              <a:gd name="connsiteX18" fmla="*/ 861061 w 3893820"/>
              <a:gd name="connsiteY18" fmla="*/ 4050029 h 5890260"/>
              <a:gd name="connsiteX19" fmla="*/ 813435 w 3893820"/>
              <a:gd name="connsiteY19" fmla="*/ 4299585 h 5890260"/>
              <a:gd name="connsiteX20" fmla="*/ 681991 w 3893820"/>
              <a:gd name="connsiteY20" fmla="*/ 4528184 h 5890260"/>
              <a:gd name="connsiteX21" fmla="*/ 525780 w 3893820"/>
              <a:gd name="connsiteY21" fmla="*/ 4701540 h 5890260"/>
              <a:gd name="connsiteX22" fmla="*/ 415291 w 3893820"/>
              <a:gd name="connsiteY22" fmla="*/ 4821554 h 5890260"/>
              <a:gd name="connsiteX23" fmla="*/ 501016 w 3893820"/>
              <a:gd name="connsiteY23" fmla="*/ 4745354 h 5890260"/>
              <a:gd name="connsiteX24" fmla="*/ 337186 w 3893820"/>
              <a:gd name="connsiteY24" fmla="*/ 5031104 h 5890260"/>
              <a:gd name="connsiteX25" fmla="*/ 302896 w 3893820"/>
              <a:gd name="connsiteY25" fmla="*/ 5120639 h 5890260"/>
              <a:gd name="connsiteX26" fmla="*/ 158115 w 3893820"/>
              <a:gd name="connsiteY26" fmla="*/ 5349240 h 5890260"/>
              <a:gd name="connsiteX27" fmla="*/ 0 w 3893820"/>
              <a:gd name="connsiteY27" fmla="*/ 5890260 h 5890260"/>
              <a:gd name="connsiteX0" fmla="*/ 3893820 w 3893820"/>
              <a:gd name="connsiteY0" fmla="*/ 0 h 5890260"/>
              <a:gd name="connsiteX1" fmla="*/ 3781425 w 3893820"/>
              <a:gd name="connsiteY1" fmla="*/ 323850 h 5890260"/>
              <a:gd name="connsiteX2" fmla="*/ 3362325 w 3893820"/>
              <a:gd name="connsiteY2" fmla="*/ 861060 h 5890260"/>
              <a:gd name="connsiteX3" fmla="*/ 3194686 w 3893820"/>
              <a:gd name="connsiteY3" fmla="*/ 960119 h 5890260"/>
              <a:gd name="connsiteX4" fmla="*/ 2924175 w 3893820"/>
              <a:gd name="connsiteY4" fmla="*/ 1146810 h 5890260"/>
              <a:gd name="connsiteX5" fmla="*/ 2731770 w 3893820"/>
              <a:gd name="connsiteY5" fmla="*/ 1487805 h 5890260"/>
              <a:gd name="connsiteX6" fmla="*/ 2562225 w 3893820"/>
              <a:gd name="connsiteY6" fmla="*/ 1775460 h 5890260"/>
              <a:gd name="connsiteX7" fmla="*/ 2512695 w 3893820"/>
              <a:gd name="connsiteY7" fmla="*/ 2103120 h 5890260"/>
              <a:gd name="connsiteX8" fmla="*/ 2609850 w 3893820"/>
              <a:gd name="connsiteY8" fmla="*/ 2299335 h 5890260"/>
              <a:gd name="connsiteX9" fmla="*/ 2444115 w 3893820"/>
              <a:gd name="connsiteY9" fmla="*/ 2592705 h 5890260"/>
              <a:gd name="connsiteX10" fmla="*/ 2114551 w 3893820"/>
              <a:gd name="connsiteY10" fmla="*/ 2867024 h 5890260"/>
              <a:gd name="connsiteX11" fmla="*/ 1969770 w 3893820"/>
              <a:gd name="connsiteY11" fmla="*/ 3038475 h 5890260"/>
              <a:gd name="connsiteX12" fmla="*/ 1463040 w 3893820"/>
              <a:gd name="connsiteY12" fmla="*/ 3179445 h 5890260"/>
              <a:gd name="connsiteX13" fmla="*/ 1373505 w 3893820"/>
              <a:gd name="connsiteY13" fmla="*/ 3289935 h 5890260"/>
              <a:gd name="connsiteX14" fmla="*/ 1299210 w 3893820"/>
              <a:gd name="connsiteY14" fmla="*/ 3497580 h 5890260"/>
              <a:gd name="connsiteX15" fmla="*/ 1194435 w 3893820"/>
              <a:gd name="connsiteY15" fmla="*/ 3689985 h 5890260"/>
              <a:gd name="connsiteX16" fmla="*/ 1036321 w 3893820"/>
              <a:gd name="connsiteY16" fmla="*/ 3773804 h 5890260"/>
              <a:gd name="connsiteX17" fmla="*/ 920115 w 3893820"/>
              <a:gd name="connsiteY17" fmla="*/ 3870960 h 5890260"/>
              <a:gd name="connsiteX18" fmla="*/ 861061 w 3893820"/>
              <a:gd name="connsiteY18" fmla="*/ 4050029 h 5890260"/>
              <a:gd name="connsiteX19" fmla="*/ 813435 w 3893820"/>
              <a:gd name="connsiteY19" fmla="*/ 4299585 h 5890260"/>
              <a:gd name="connsiteX20" fmla="*/ 681991 w 3893820"/>
              <a:gd name="connsiteY20" fmla="*/ 4528184 h 5890260"/>
              <a:gd name="connsiteX21" fmla="*/ 525780 w 3893820"/>
              <a:gd name="connsiteY21" fmla="*/ 4701540 h 5890260"/>
              <a:gd name="connsiteX22" fmla="*/ 415291 w 3893820"/>
              <a:gd name="connsiteY22" fmla="*/ 4821554 h 5890260"/>
              <a:gd name="connsiteX23" fmla="*/ 501016 w 3893820"/>
              <a:gd name="connsiteY23" fmla="*/ 4745354 h 5890260"/>
              <a:gd name="connsiteX24" fmla="*/ 337186 w 3893820"/>
              <a:gd name="connsiteY24" fmla="*/ 5031104 h 5890260"/>
              <a:gd name="connsiteX25" fmla="*/ 302896 w 3893820"/>
              <a:gd name="connsiteY25" fmla="*/ 5120639 h 5890260"/>
              <a:gd name="connsiteX26" fmla="*/ 158115 w 3893820"/>
              <a:gd name="connsiteY26" fmla="*/ 5349240 h 5890260"/>
              <a:gd name="connsiteX27" fmla="*/ 85725 w 3893820"/>
              <a:gd name="connsiteY27" fmla="*/ 5526404 h 5890260"/>
              <a:gd name="connsiteX28" fmla="*/ 0 w 3893820"/>
              <a:gd name="connsiteY28" fmla="*/ 5890260 h 5890260"/>
              <a:gd name="connsiteX0" fmla="*/ 3893820 w 3893820"/>
              <a:gd name="connsiteY0" fmla="*/ 0 h 5890260"/>
              <a:gd name="connsiteX1" fmla="*/ 3781425 w 3893820"/>
              <a:gd name="connsiteY1" fmla="*/ 323850 h 5890260"/>
              <a:gd name="connsiteX2" fmla="*/ 3362325 w 3893820"/>
              <a:gd name="connsiteY2" fmla="*/ 861060 h 5890260"/>
              <a:gd name="connsiteX3" fmla="*/ 3194686 w 3893820"/>
              <a:gd name="connsiteY3" fmla="*/ 960119 h 5890260"/>
              <a:gd name="connsiteX4" fmla="*/ 2924175 w 3893820"/>
              <a:gd name="connsiteY4" fmla="*/ 1146810 h 5890260"/>
              <a:gd name="connsiteX5" fmla="*/ 2731770 w 3893820"/>
              <a:gd name="connsiteY5" fmla="*/ 1487805 h 5890260"/>
              <a:gd name="connsiteX6" fmla="*/ 2562225 w 3893820"/>
              <a:gd name="connsiteY6" fmla="*/ 1775460 h 5890260"/>
              <a:gd name="connsiteX7" fmla="*/ 2512695 w 3893820"/>
              <a:gd name="connsiteY7" fmla="*/ 2103120 h 5890260"/>
              <a:gd name="connsiteX8" fmla="*/ 2609850 w 3893820"/>
              <a:gd name="connsiteY8" fmla="*/ 2299335 h 5890260"/>
              <a:gd name="connsiteX9" fmla="*/ 2444115 w 3893820"/>
              <a:gd name="connsiteY9" fmla="*/ 2592705 h 5890260"/>
              <a:gd name="connsiteX10" fmla="*/ 2114551 w 3893820"/>
              <a:gd name="connsiteY10" fmla="*/ 2867024 h 5890260"/>
              <a:gd name="connsiteX11" fmla="*/ 1969770 w 3893820"/>
              <a:gd name="connsiteY11" fmla="*/ 3038475 h 5890260"/>
              <a:gd name="connsiteX12" fmla="*/ 1463040 w 3893820"/>
              <a:gd name="connsiteY12" fmla="*/ 3179445 h 5890260"/>
              <a:gd name="connsiteX13" fmla="*/ 1373505 w 3893820"/>
              <a:gd name="connsiteY13" fmla="*/ 3289935 h 5890260"/>
              <a:gd name="connsiteX14" fmla="*/ 1299210 w 3893820"/>
              <a:gd name="connsiteY14" fmla="*/ 3497580 h 5890260"/>
              <a:gd name="connsiteX15" fmla="*/ 1194435 w 3893820"/>
              <a:gd name="connsiteY15" fmla="*/ 3689985 h 5890260"/>
              <a:gd name="connsiteX16" fmla="*/ 1036321 w 3893820"/>
              <a:gd name="connsiteY16" fmla="*/ 3773804 h 5890260"/>
              <a:gd name="connsiteX17" fmla="*/ 920115 w 3893820"/>
              <a:gd name="connsiteY17" fmla="*/ 3870960 h 5890260"/>
              <a:gd name="connsiteX18" fmla="*/ 861061 w 3893820"/>
              <a:gd name="connsiteY18" fmla="*/ 4050029 h 5890260"/>
              <a:gd name="connsiteX19" fmla="*/ 813435 w 3893820"/>
              <a:gd name="connsiteY19" fmla="*/ 4299585 h 5890260"/>
              <a:gd name="connsiteX20" fmla="*/ 681991 w 3893820"/>
              <a:gd name="connsiteY20" fmla="*/ 4528184 h 5890260"/>
              <a:gd name="connsiteX21" fmla="*/ 525780 w 3893820"/>
              <a:gd name="connsiteY21" fmla="*/ 4701540 h 5890260"/>
              <a:gd name="connsiteX22" fmla="*/ 415291 w 3893820"/>
              <a:gd name="connsiteY22" fmla="*/ 4821554 h 5890260"/>
              <a:gd name="connsiteX23" fmla="*/ 501016 w 3893820"/>
              <a:gd name="connsiteY23" fmla="*/ 4745354 h 5890260"/>
              <a:gd name="connsiteX24" fmla="*/ 337186 w 3893820"/>
              <a:gd name="connsiteY24" fmla="*/ 5031104 h 5890260"/>
              <a:gd name="connsiteX25" fmla="*/ 302896 w 3893820"/>
              <a:gd name="connsiteY25" fmla="*/ 5120639 h 5890260"/>
              <a:gd name="connsiteX26" fmla="*/ 158115 w 3893820"/>
              <a:gd name="connsiteY26" fmla="*/ 5349240 h 5890260"/>
              <a:gd name="connsiteX27" fmla="*/ 60960 w 3893820"/>
              <a:gd name="connsiteY27" fmla="*/ 5575934 h 5890260"/>
              <a:gd name="connsiteX28" fmla="*/ 0 w 3893820"/>
              <a:gd name="connsiteY28" fmla="*/ 5890260 h 5890260"/>
              <a:gd name="connsiteX0" fmla="*/ 3893820 w 3893820"/>
              <a:gd name="connsiteY0" fmla="*/ 0 h 5890260"/>
              <a:gd name="connsiteX1" fmla="*/ 3781425 w 3893820"/>
              <a:gd name="connsiteY1" fmla="*/ 323850 h 5890260"/>
              <a:gd name="connsiteX2" fmla="*/ 3362325 w 3893820"/>
              <a:gd name="connsiteY2" fmla="*/ 861060 h 5890260"/>
              <a:gd name="connsiteX3" fmla="*/ 3194686 w 3893820"/>
              <a:gd name="connsiteY3" fmla="*/ 960119 h 5890260"/>
              <a:gd name="connsiteX4" fmla="*/ 2924175 w 3893820"/>
              <a:gd name="connsiteY4" fmla="*/ 1146810 h 5890260"/>
              <a:gd name="connsiteX5" fmla="*/ 2731770 w 3893820"/>
              <a:gd name="connsiteY5" fmla="*/ 1487805 h 5890260"/>
              <a:gd name="connsiteX6" fmla="*/ 2562225 w 3893820"/>
              <a:gd name="connsiteY6" fmla="*/ 1775460 h 5890260"/>
              <a:gd name="connsiteX7" fmla="*/ 2512695 w 3893820"/>
              <a:gd name="connsiteY7" fmla="*/ 2103120 h 5890260"/>
              <a:gd name="connsiteX8" fmla="*/ 2609850 w 3893820"/>
              <a:gd name="connsiteY8" fmla="*/ 2299335 h 5890260"/>
              <a:gd name="connsiteX9" fmla="*/ 2444115 w 3893820"/>
              <a:gd name="connsiteY9" fmla="*/ 2592705 h 5890260"/>
              <a:gd name="connsiteX10" fmla="*/ 2114551 w 3893820"/>
              <a:gd name="connsiteY10" fmla="*/ 2867024 h 5890260"/>
              <a:gd name="connsiteX11" fmla="*/ 1969770 w 3893820"/>
              <a:gd name="connsiteY11" fmla="*/ 3038475 h 5890260"/>
              <a:gd name="connsiteX12" fmla="*/ 1463040 w 3893820"/>
              <a:gd name="connsiteY12" fmla="*/ 3179445 h 5890260"/>
              <a:gd name="connsiteX13" fmla="*/ 1373505 w 3893820"/>
              <a:gd name="connsiteY13" fmla="*/ 3289935 h 5890260"/>
              <a:gd name="connsiteX14" fmla="*/ 1299210 w 3893820"/>
              <a:gd name="connsiteY14" fmla="*/ 3497580 h 5890260"/>
              <a:gd name="connsiteX15" fmla="*/ 1194435 w 3893820"/>
              <a:gd name="connsiteY15" fmla="*/ 3689985 h 5890260"/>
              <a:gd name="connsiteX16" fmla="*/ 1036321 w 3893820"/>
              <a:gd name="connsiteY16" fmla="*/ 3773804 h 5890260"/>
              <a:gd name="connsiteX17" fmla="*/ 920115 w 3893820"/>
              <a:gd name="connsiteY17" fmla="*/ 3870960 h 5890260"/>
              <a:gd name="connsiteX18" fmla="*/ 861061 w 3893820"/>
              <a:gd name="connsiteY18" fmla="*/ 4050029 h 5890260"/>
              <a:gd name="connsiteX19" fmla="*/ 813435 w 3893820"/>
              <a:gd name="connsiteY19" fmla="*/ 4299585 h 5890260"/>
              <a:gd name="connsiteX20" fmla="*/ 681991 w 3893820"/>
              <a:gd name="connsiteY20" fmla="*/ 4528184 h 5890260"/>
              <a:gd name="connsiteX21" fmla="*/ 525780 w 3893820"/>
              <a:gd name="connsiteY21" fmla="*/ 4701540 h 5890260"/>
              <a:gd name="connsiteX22" fmla="*/ 415291 w 3893820"/>
              <a:gd name="connsiteY22" fmla="*/ 4821554 h 5890260"/>
              <a:gd name="connsiteX23" fmla="*/ 501016 w 3893820"/>
              <a:gd name="connsiteY23" fmla="*/ 4745354 h 5890260"/>
              <a:gd name="connsiteX24" fmla="*/ 337186 w 3893820"/>
              <a:gd name="connsiteY24" fmla="*/ 5031104 h 5890260"/>
              <a:gd name="connsiteX25" fmla="*/ 302896 w 3893820"/>
              <a:gd name="connsiteY25" fmla="*/ 5120639 h 5890260"/>
              <a:gd name="connsiteX26" fmla="*/ 158115 w 3893820"/>
              <a:gd name="connsiteY26" fmla="*/ 5349240 h 5890260"/>
              <a:gd name="connsiteX27" fmla="*/ 60960 w 3893820"/>
              <a:gd name="connsiteY27" fmla="*/ 5575934 h 5890260"/>
              <a:gd name="connsiteX28" fmla="*/ 0 w 3893820"/>
              <a:gd name="connsiteY28" fmla="*/ 5890260 h 5890260"/>
              <a:gd name="connsiteX0" fmla="*/ 3893820 w 3893820"/>
              <a:gd name="connsiteY0" fmla="*/ 0 h 5890260"/>
              <a:gd name="connsiteX1" fmla="*/ 3781425 w 3893820"/>
              <a:gd name="connsiteY1" fmla="*/ 323850 h 5890260"/>
              <a:gd name="connsiteX2" fmla="*/ 3362325 w 3893820"/>
              <a:gd name="connsiteY2" fmla="*/ 861060 h 5890260"/>
              <a:gd name="connsiteX3" fmla="*/ 3194686 w 3893820"/>
              <a:gd name="connsiteY3" fmla="*/ 960119 h 5890260"/>
              <a:gd name="connsiteX4" fmla="*/ 2924175 w 3893820"/>
              <a:gd name="connsiteY4" fmla="*/ 1146810 h 5890260"/>
              <a:gd name="connsiteX5" fmla="*/ 2731770 w 3893820"/>
              <a:gd name="connsiteY5" fmla="*/ 1487805 h 5890260"/>
              <a:gd name="connsiteX6" fmla="*/ 2562225 w 3893820"/>
              <a:gd name="connsiteY6" fmla="*/ 1775460 h 5890260"/>
              <a:gd name="connsiteX7" fmla="*/ 2512695 w 3893820"/>
              <a:gd name="connsiteY7" fmla="*/ 2103120 h 5890260"/>
              <a:gd name="connsiteX8" fmla="*/ 2609850 w 3893820"/>
              <a:gd name="connsiteY8" fmla="*/ 2299335 h 5890260"/>
              <a:gd name="connsiteX9" fmla="*/ 2444115 w 3893820"/>
              <a:gd name="connsiteY9" fmla="*/ 2592705 h 5890260"/>
              <a:gd name="connsiteX10" fmla="*/ 2114551 w 3893820"/>
              <a:gd name="connsiteY10" fmla="*/ 2867024 h 5890260"/>
              <a:gd name="connsiteX11" fmla="*/ 1969770 w 3893820"/>
              <a:gd name="connsiteY11" fmla="*/ 3038475 h 5890260"/>
              <a:gd name="connsiteX12" fmla="*/ 1463040 w 3893820"/>
              <a:gd name="connsiteY12" fmla="*/ 3179445 h 5890260"/>
              <a:gd name="connsiteX13" fmla="*/ 1373505 w 3893820"/>
              <a:gd name="connsiteY13" fmla="*/ 3289935 h 5890260"/>
              <a:gd name="connsiteX14" fmla="*/ 1299210 w 3893820"/>
              <a:gd name="connsiteY14" fmla="*/ 3497580 h 5890260"/>
              <a:gd name="connsiteX15" fmla="*/ 1194435 w 3893820"/>
              <a:gd name="connsiteY15" fmla="*/ 3689985 h 5890260"/>
              <a:gd name="connsiteX16" fmla="*/ 1036321 w 3893820"/>
              <a:gd name="connsiteY16" fmla="*/ 3773804 h 5890260"/>
              <a:gd name="connsiteX17" fmla="*/ 920115 w 3893820"/>
              <a:gd name="connsiteY17" fmla="*/ 3870960 h 5890260"/>
              <a:gd name="connsiteX18" fmla="*/ 861061 w 3893820"/>
              <a:gd name="connsiteY18" fmla="*/ 4050029 h 5890260"/>
              <a:gd name="connsiteX19" fmla="*/ 813435 w 3893820"/>
              <a:gd name="connsiteY19" fmla="*/ 4299585 h 5890260"/>
              <a:gd name="connsiteX20" fmla="*/ 681991 w 3893820"/>
              <a:gd name="connsiteY20" fmla="*/ 4528184 h 5890260"/>
              <a:gd name="connsiteX21" fmla="*/ 525780 w 3893820"/>
              <a:gd name="connsiteY21" fmla="*/ 4701540 h 5890260"/>
              <a:gd name="connsiteX22" fmla="*/ 415291 w 3893820"/>
              <a:gd name="connsiteY22" fmla="*/ 4821554 h 5890260"/>
              <a:gd name="connsiteX23" fmla="*/ 501016 w 3893820"/>
              <a:gd name="connsiteY23" fmla="*/ 4745354 h 5890260"/>
              <a:gd name="connsiteX24" fmla="*/ 337186 w 3893820"/>
              <a:gd name="connsiteY24" fmla="*/ 5031104 h 5890260"/>
              <a:gd name="connsiteX25" fmla="*/ 302896 w 3893820"/>
              <a:gd name="connsiteY25" fmla="*/ 5120639 h 5890260"/>
              <a:gd name="connsiteX26" fmla="*/ 158115 w 3893820"/>
              <a:gd name="connsiteY26" fmla="*/ 5349240 h 5890260"/>
              <a:gd name="connsiteX27" fmla="*/ 60960 w 3893820"/>
              <a:gd name="connsiteY27" fmla="*/ 5575934 h 5890260"/>
              <a:gd name="connsiteX28" fmla="*/ 0 w 3893820"/>
              <a:gd name="connsiteY28" fmla="*/ 5890260 h 5890260"/>
              <a:gd name="connsiteX0" fmla="*/ 3893820 w 3893820"/>
              <a:gd name="connsiteY0" fmla="*/ 0 h 5890260"/>
              <a:gd name="connsiteX1" fmla="*/ 3781425 w 3893820"/>
              <a:gd name="connsiteY1" fmla="*/ 323850 h 5890260"/>
              <a:gd name="connsiteX2" fmla="*/ 3362325 w 3893820"/>
              <a:gd name="connsiteY2" fmla="*/ 861060 h 5890260"/>
              <a:gd name="connsiteX3" fmla="*/ 3194686 w 3893820"/>
              <a:gd name="connsiteY3" fmla="*/ 960119 h 5890260"/>
              <a:gd name="connsiteX4" fmla="*/ 2924175 w 3893820"/>
              <a:gd name="connsiteY4" fmla="*/ 1146810 h 5890260"/>
              <a:gd name="connsiteX5" fmla="*/ 2731770 w 3893820"/>
              <a:gd name="connsiteY5" fmla="*/ 1487805 h 5890260"/>
              <a:gd name="connsiteX6" fmla="*/ 2562225 w 3893820"/>
              <a:gd name="connsiteY6" fmla="*/ 1775460 h 5890260"/>
              <a:gd name="connsiteX7" fmla="*/ 2512695 w 3893820"/>
              <a:gd name="connsiteY7" fmla="*/ 2103120 h 5890260"/>
              <a:gd name="connsiteX8" fmla="*/ 2609850 w 3893820"/>
              <a:gd name="connsiteY8" fmla="*/ 2299335 h 5890260"/>
              <a:gd name="connsiteX9" fmla="*/ 2444115 w 3893820"/>
              <a:gd name="connsiteY9" fmla="*/ 2592705 h 5890260"/>
              <a:gd name="connsiteX10" fmla="*/ 2114551 w 3893820"/>
              <a:gd name="connsiteY10" fmla="*/ 2867024 h 5890260"/>
              <a:gd name="connsiteX11" fmla="*/ 1969770 w 3893820"/>
              <a:gd name="connsiteY11" fmla="*/ 3038475 h 5890260"/>
              <a:gd name="connsiteX12" fmla="*/ 1463040 w 3893820"/>
              <a:gd name="connsiteY12" fmla="*/ 3179445 h 5890260"/>
              <a:gd name="connsiteX13" fmla="*/ 1373505 w 3893820"/>
              <a:gd name="connsiteY13" fmla="*/ 3289935 h 5890260"/>
              <a:gd name="connsiteX14" fmla="*/ 1299210 w 3893820"/>
              <a:gd name="connsiteY14" fmla="*/ 3497580 h 5890260"/>
              <a:gd name="connsiteX15" fmla="*/ 1194435 w 3893820"/>
              <a:gd name="connsiteY15" fmla="*/ 3689985 h 5890260"/>
              <a:gd name="connsiteX16" fmla="*/ 1036321 w 3893820"/>
              <a:gd name="connsiteY16" fmla="*/ 3773804 h 5890260"/>
              <a:gd name="connsiteX17" fmla="*/ 920115 w 3893820"/>
              <a:gd name="connsiteY17" fmla="*/ 3870960 h 5890260"/>
              <a:gd name="connsiteX18" fmla="*/ 861061 w 3893820"/>
              <a:gd name="connsiteY18" fmla="*/ 4050029 h 5890260"/>
              <a:gd name="connsiteX19" fmla="*/ 813435 w 3893820"/>
              <a:gd name="connsiteY19" fmla="*/ 4299585 h 5890260"/>
              <a:gd name="connsiteX20" fmla="*/ 681991 w 3893820"/>
              <a:gd name="connsiteY20" fmla="*/ 4528184 h 5890260"/>
              <a:gd name="connsiteX21" fmla="*/ 525780 w 3893820"/>
              <a:gd name="connsiteY21" fmla="*/ 4701540 h 5890260"/>
              <a:gd name="connsiteX22" fmla="*/ 415291 w 3893820"/>
              <a:gd name="connsiteY22" fmla="*/ 4821554 h 5890260"/>
              <a:gd name="connsiteX23" fmla="*/ 501016 w 3893820"/>
              <a:gd name="connsiteY23" fmla="*/ 4745354 h 5890260"/>
              <a:gd name="connsiteX24" fmla="*/ 337186 w 3893820"/>
              <a:gd name="connsiteY24" fmla="*/ 5031104 h 5890260"/>
              <a:gd name="connsiteX25" fmla="*/ 302896 w 3893820"/>
              <a:gd name="connsiteY25" fmla="*/ 5120639 h 5890260"/>
              <a:gd name="connsiteX26" fmla="*/ 158115 w 3893820"/>
              <a:gd name="connsiteY26" fmla="*/ 5349240 h 5890260"/>
              <a:gd name="connsiteX27" fmla="*/ 60960 w 3893820"/>
              <a:gd name="connsiteY27" fmla="*/ 5575934 h 5890260"/>
              <a:gd name="connsiteX28" fmla="*/ 0 w 3893820"/>
              <a:gd name="connsiteY28" fmla="*/ 5890260 h 5890260"/>
              <a:gd name="connsiteX0" fmla="*/ 3893820 w 3893820"/>
              <a:gd name="connsiteY0" fmla="*/ 0 h 5890260"/>
              <a:gd name="connsiteX1" fmla="*/ 3781425 w 3893820"/>
              <a:gd name="connsiteY1" fmla="*/ 323850 h 5890260"/>
              <a:gd name="connsiteX2" fmla="*/ 3362325 w 3893820"/>
              <a:gd name="connsiteY2" fmla="*/ 861060 h 5890260"/>
              <a:gd name="connsiteX3" fmla="*/ 3194686 w 3893820"/>
              <a:gd name="connsiteY3" fmla="*/ 960119 h 5890260"/>
              <a:gd name="connsiteX4" fmla="*/ 2924175 w 3893820"/>
              <a:gd name="connsiteY4" fmla="*/ 1146810 h 5890260"/>
              <a:gd name="connsiteX5" fmla="*/ 2731770 w 3893820"/>
              <a:gd name="connsiteY5" fmla="*/ 1487805 h 5890260"/>
              <a:gd name="connsiteX6" fmla="*/ 2562225 w 3893820"/>
              <a:gd name="connsiteY6" fmla="*/ 1775460 h 5890260"/>
              <a:gd name="connsiteX7" fmla="*/ 2512695 w 3893820"/>
              <a:gd name="connsiteY7" fmla="*/ 2103120 h 5890260"/>
              <a:gd name="connsiteX8" fmla="*/ 2609850 w 3893820"/>
              <a:gd name="connsiteY8" fmla="*/ 2299335 h 5890260"/>
              <a:gd name="connsiteX9" fmla="*/ 2444115 w 3893820"/>
              <a:gd name="connsiteY9" fmla="*/ 2592705 h 5890260"/>
              <a:gd name="connsiteX10" fmla="*/ 2114551 w 3893820"/>
              <a:gd name="connsiteY10" fmla="*/ 2867024 h 5890260"/>
              <a:gd name="connsiteX11" fmla="*/ 1969770 w 3893820"/>
              <a:gd name="connsiteY11" fmla="*/ 3038475 h 5890260"/>
              <a:gd name="connsiteX12" fmla="*/ 1463040 w 3893820"/>
              <a:gd name="connsiteY12" fmla="*/ 3179445 h 5890260"/>
              <a:gd name="connsiteX13" fmla="*/ 1373505 w 3893820"/>
              <a:gd name="connsiteY13" fmla="*/ 3289935 h 5890260"/>
              <a:gd name="connsiteX14" fmla="*/ 1299210 w 3893820"/>
              <a:gd name="connsiteY14" fmla="*/ 3497580 h 5890260"/>
              <a:gd name="connsiteX15" fmla="*/ 1194435 w 3893820"/>
              <a:gd name="connsiteY15" fmla="*/ 3689985 h 5890260"/>
              <a:gd name="connsiteX16" fmla="*/ 1036321 w 3893820"/>
              <a:gd name="connsiteY16" fmla="*/ 3773804 h 5890260"/>
              <a:gd name="connsiteX17" fmla="*/ 920115 w 3893820"/>
              <a:gd name="connsiteY17" fmla="*/ 3870960 h 5890260"/>
              <a:gd name="connsiteX18" fmla="*/ 861061 w 3893820"/>
              <a:gd name="connsiteY18" fmla="*/ 4050029 h 5890260"/>
              <a:gd name="connsiteX19" fmla="*/ 813435 w 3893820"/>
              <a:gd name="connsiteY19" fmla="*/ 4299585 h 5890260"/>
              <a:gd name="connsiteX20" fmla="*/ 681991 w 3893820"/>
              <a:gd name="connsiteY20" fmla="*/ 4528184 h 5890260"/>
              <a:gd name="connsiteX21" fmla="*/ 525780 w 3893820"/>
              <a:gd name="connsiteY21" fmla="*/ 4701540 h 5890260"/>
              <a:gd name="connsiteX22" fmla="*/ 415291 w 3893820"/>
              <a:gd name="connsiteY22" fmla="*/ 4821554 h 5890260"/>
              <a:gd name="connsiteX23" fmla="*/ 501016 w 3893820"/>
              <a:gd name="connsiteY23" fmla="*/ 4745354 h 5890260"/>
              <a:gd name="connsiteX24" fmla="*/ 337186 w 3893820"/>
              <a:gd name="connsiteY24" fmla="*/ 5031104 h 5890260"/>
              <a:gd name="connsiteX25" fmla="*/ 302896 w 3893820"/>
              <a:gd name="connsiteY25" fmla="*/ 5120639 h 5890260"/>
              <a:gd name="connsiteX26" fmla="*/ 158115 w 3893820"/>
              <a:gd name="connsiteY26" fmla="*/ 5349240 h 5890260"/>
              <a:gd name="connsiteX27" fmla="*/ 60960 w 3893820"/>
              <a:gd name="connsiteY27" fmla="*/ 5575934 h 5890260"/>
              <a:gd name="connsiteX28" fmla="*/ 0 w 3893820"/>
              <a:gd name="connsiteY28" fmla="*/ 5890260 h 5890260"/>
              <a:gd name="connsiteX0" fmla="*/ 3893820 w 3893820"/>
              <a:gd name="connsiteY0" fmla="*/ 0 h 5890260"/>
              <a:gd name="connsiteX1" fmla="*/ 3781425 w 3893820"/>
              <a:gd name="connsiteY1" fmla="*/ 323850 h 5890260"/>
              <a:gd name="connsiteX2" fmla="*/ 3362325 w 3893820"/>
              <a:gd name="connsiteY2" fmla="*/ 861060 h 5890260"/>
              <a:gd name="connsiteX3" fmla="*/ 3194686 w 3893820"/>
              <a:gd name="connsiteY3" fmla="*/ 960119 h 5890260"/>
              <a:gd name="connsiteX4" fmla="*/ 2924175 w 3893820"/>
              <a:gd name="connsiteY4" fmla="*/ 1146810 h 5890260"/>
              <a:gd name="connsiteX5" fmla="*/ 2731770 w 3893820"/>
              <a:gd name="connsiteY5" fmla="*/ 1487805 h 5890260"/>
              <a:gd name="connsiteX6" fmla="*/ 2562225 w 3893820"/>
              <a:gd name="connsiteY6" fmla="*/ 1775460 h 5890260"/>
              <a:gd name="connsiteX7" fmla="*/ 2512695 w 3893820"/>
              <a:gd name="connsiteY7" fmla="*/ 2103120 h 5890260"/>
              <a:gd name="connsiteX8" fmla="*/ 2609850 w 3893820"/>
              <a:gd name="connsiteY8" fmla="*/ 2299335 h 5890260"/>
              <a:gd name="connsiteX9" fmla="*/ 2444115 w 3893820"/>
              <a:gd name="connsiteY9" fmla="*/ 2592705 h 5890260"/>
              <a:gd name="connsiteX10" fmla="*/ 2114551 w 3893820"/>
              <a:gd name="connsiteY10" fmla="*/ 2867024 h 5890260"/>
              <a:gd name="connsiteX11" fmla="*/ 1969770 w 3893820"/>
              <a:gd name="connsiteY11" fmla="*/ 3038475 h 5890260"/>
              <a:gd name="connsiteX12" fmla="*/ 1463040 w 3893820"/>
              <a:gd name="connsiteY12" fmla="*/ 3179445 h 5890260"/>
              <a:gd name="connsiteX13" fmla="*/ 1373505 w 3893820"/>
              <a:gd name="connsiteY13" fmla="*/ 3289935 h 5890260"/>
              <a:gd name="connsiteX14" fmla="*/ 1299210 w 3893820"/>
              <a:gd name="connsiteY14" fmla="*/ 3497580 h 5890260"/>
              <a:gd name="connsiteX15" fmla="*/ 1194435 w 3893820"/>
              <a:gd name="connsiteY15" fmla="*/ 3689985 h 5890260"/>
              <a:gd name="connsiteX16" fmla="*/ 1036321 w 3893820"/>
              <a:gd name="connsiteY16" fmla="*/ 3773804 h 5890260"/>
              <a:gd name="connsiteX17" fmla="*/ 920115 w 3893820"/>
              <a:gd name="connsiteY17" fmla="*/ 3870960 h 5890260"/>
              <a:gd name="connsiteX18" fmla="*/ 861061 w 3893820"/>
              <a:gd name="connsiteY18" fmla="*/ 4050029 h 5890260"/>
              <a:gd name="connsiteX19" fmla="*/ 813435 w 3893820"/>
              <a:gd name="connsiteY19" fmla="*/ 4299585 h 5890260"/>
              <a:gd name="connsiteX20" fmla="*/ 681991 w 3893820"/>
              <a:gd name="connsiteY20" fmla="*/ 4528184 h 5890260"/>
              <a:gd name="connsiteX21" fmla="*/ 525780 w 3893820"/>
              <a:gd name="connsiteY21" fmla="*/ 4701540 h 5890260"/>
              <a:gd name="connsiteX22" fmla="*/ 415291 w 3893820"/>
              <a:gd name="connsiteY22" fmla="*/ 4821554 h 5890260"/>
              <a:gd name="connsiteX23" fmla="*/ 501016 w 3893820"/>
              <a:gd name="connsiteY23" fmla="*/ 4745354 h 5890260"/>
              <a:gd name="connsiteX24" fmla="*/ 337186 w 3893820"/>
              <a:gd name="connsiteY24" fmla="*/ 5031104 h 5890260"/>
              <a:gd name="connsiteX25" fmla="*/ 302896 w 3893820"/>
              <a:gd name="connsiteY25" fmla="*/ 5120639 h 5890260"/>
              <a:gd name="connsiteX26" fmla="*/ 158115 w 3893820"/>
              <a:gd name="connsiteY26" fmla="*/ 5349240 h 5890260"/>
              <a:gd name="connsiteX27" fmla="*/ 60960 w 3893820"/>
              <a:gd name="connsiteY27" fmla="*/ 5575934 h 5890260"/>
              <a:gd name="connsiteX28" fmla="*/ 0 w 3893820"/>
              <a:gd name="connsiteY28" fmla="*/ 5890260 h 5890260"/>
              <a:gd name="connsiteX0" fmla="*/ 3893820 w 3893820"/>
              <a:gd name="connsiteY0" fmla="*/ 0 h 5890260"/>
              <a:gd name="connsiteX1" fmla="*/ 3781425 w 3893820"/>
              <a:gd name="connsiteY1" fmla="*/ 323850 h 5890260"/>
              <a:gd name="connsiteX2" fmla="*/ 3362325 w 3893820"/>
              <a:gd name="connsiteY2" fmla="*/ 861060 h 5890260"/>
              <a:gd name="connsiteX3" fmla="*/ 3194686 w 3893820"/>
              <a:gd name="connsiteY3" fmla="*/ 960119 h 5890260"/>
              <a:gd name="connsiteX4" fmla="*/ 2924175 w 3893820"/>
              <a:gd name="connsiteY4" fmla="*/ 1146810 h 5890260"/>
              <a:gd name="connsiteX5" fmla="*/ 2731770 w 3893820"/>
              <a:gd name="connsiteY5" fmla="*/ 1487805 h 5890260"/>
              <a:gd name="connsiteX6" fmla="*/ 2562225 w 3893820"/>
              <a:gd name="connsiteY6" fmla="*/ 1775460 h 5890260"/>
              <a:gd name="connsiteX7" fmla="*/ 2512695 w 3893820"/>
              <a:gd name="connsiteY7" fmla="*/ 2103120 h 5890260"/>
              <a:gd name="connsiteX8" fmla="*/ 2609850 w 3893820"/>
              <a:gd name="connsiteY8" fmla="*/ 2299335 h 5890260"/>
              <a:gd name="connsiteX9" fmla="*/ 2444115 w 3893820"/>
              <a:gd name="connsiteY9" fmla="*/ 2592705 h 5890260"/>
              <a:gd name="connsiteX10" fmla="*/ 2114551 w 3893820"/>
              <a:gd name="connsiteY10" fmla="*/ 2867024 h 5890260"/>
              <a:gd name="connsiteX11" fmla="*/ 1969770 w 3893820"/>
              <a:gd name="connsiteY11" fmla="*/ 3038475 h 5890260"/>
              <a:gd name="connsiteX12" fmla="*/ 1463040 w 3893820"/>
              <a:gd name="connsiteY12" fmla="*/ 3179445 h 5890260"/>
              <a:gd name="connsiteX13" fmla="*/ 1373505 w 3893820"/>
              <a:gd name="connsiteY13" fmla="*/ 3289935 h 5890260"/>
              <a:gd name="connsiteX14" fmla="*/ 1299210 w 3893820"/>
              <a:gd name="connsiteY14" fmla="*/ 3497580 h 5890260"/>
              <a:gd name="connsiteX15" fmla="*/ 1194435 w 3893820"/>
              <a:gd name="connsiteY15" fmla="*/ 3689985 h 5890260"/>
              <a:gd name="connsiteX16" fmla="*/ 1036321 w 3893820"/>
              <a:gd name="connsiteY16" fmla="*/ 3773804 h 5890260"/>
              <a:gd name="connsiteX17" fmla="*/ 920115 w 3893820"/>
              <a:gd name="connsiteY17" fmla="*/ 3870960 h 5890260"/>
              <a:gd name="connsiteX18" fmla="*/ 861061 w 3893820"/>
              <a:gd name="connsiteY18" fmla="*/ 4050029 h 5890260"/>
              <a:gd name="connsiteX19" fmla="*/ 813435 w 3893820"/>
              <a:gd name="connsiteY19" fmla="*/ 4299585 h 5890260"/>
              <a:gd name="connsiteX20" fmla="*/ 681991 w 3893820"/>
              <a:gd name="connsiteY20" fmla="*/ 4528184 h 5890260"/>
              <a:gd name="connsiteX21" fmla="*/ 525780 w 3893820"/>
              <a:gd name="connsiteY21" fmla="*/ 4701540 h 5890260"/>
              <a:gd name="connsiteX22" fmla="*/ 415291 w 3893820"/>
              <a:gd name="connsiteY22" fmla="*/ 4821554 h 5890260"/>
              <a:gd name="connsiteX23" fmla="*/ 501016 w 3893820"/>
              <a:gd name="connsiteY23" fmla="*/ 4745354 h 5890260"/>
              <a:gd name="connsiteX24" fmla="*/ 337186 w 3893820"/>
              <a:gd name="connsiteY24" fmla="*/ 5031104 h 5890260"/>
              <a:gd name="connsiteX25" fmla="*/ 302896 w 3893820"/>
              <a:gd name="connsiteY25" fmla="*/ 5120639 h 5890260"/>
              <a:gd name="connsiteX26" fmla="*/ 158115 w 3893820"/>
              <a:gd name="connsiteY26" fmla="*/ 5349240 h 5890260"/>
              <a:gd name="connsiteX27" fmla="*/ 60960 w 3893820"/>
              <a:gd name="connsiteY27" fmla="*/ 5575934 h 5890260"/>
              <a:gd name="connsiteX28" fmla="*/ 0 w 3893820"/>
              <a:gd name="connsiteY28" fmla="*/ 5890260 h 5890260"/>
              <a:gd name="connsiteX0" fmla="*/ 3893820 w 3893820"/>
              <a:gd name="connsiteY0" fmla="*/ 0 h 5890260"/>
              <a:gd name="connsiteX1" fmla="*/ 3781425 w 3893820"/>
              <a:gd name="connsiteY1" fmla="*/ 323850 h 5890260"/>
              <a:gd name="connsiteX2" fmla="*/ 3362325 w 3893820"/>
              <a:gd name="connsiteY2" fmla="*/ 861060 h 5890260"/>
              <a:gd name="connsiteX3" fmla="*/ 3194686 w 3893820"/>
              <a:gd name="connsiteY3" fmla="*/ 960119 h 5890260"/>
              <a:gd name="connsiteX4" fmla="*/ 2924175 w 3893820"/>
              <a:gd name="connsiteY4" fmla="*/ 1146810 h 5890260"/>
              <a:gd name="connsiteX5" fmla="*/ 2731770 w 3893820"/>
              <a:gd name="connsiteY5" fmla="*/ 1487805 h 5890260"/>
              <a:gd name="connsiteX6" fmla="*/ 2562225 w 3893820"/>
              <a:gd name="connsiteY6" fmla="*/ 1775460 h 5890260"/>
              <a:gd name="connsiteX7" fmla="*/ 2512695 w 3893820"/>
              <a:gd name="connsiteY7" fmla="*/ 2103120 h 5890260"/>
              <a:gd name="connsiteX8" fmla="*/ 2609850 w 3893820"/>
              <a:gd name="connsiteY8" fmla="*/ 2299335 h 5890260"/>
              <a:gd name="connsiteX9" fmla="*/ 2444115 w 3893820"/>
              <a:gd name="connsiteY9" fmla="*/ 2592705 h 5890260"/>
              <a:gd name="connsiteX10" fmla="*/ 2114551 w 3893820"/>
              <a:gd name="connsiteY10" fmla="*/ 2867024 h 5890260"/>
              <a:gd name="connsiteX11" fmla="*/ 1969770 w 3893820"/>
              <a:gd name="connsiteY11" fmla="*/ 3038475 h 5890260"/>
              <a:gd name="connsiteX12" fmla="*/ 1463040 w 3893820"/>
              <a:gd name="connsiteY12" fmla="*/ 3179445 h 5890260"/>
              <a:gd name="connsiteX13" fmla="*/ 1373505 w 3893820"/>
              <a:gd name="connsiteY13" fmla="*/ 3289935 h 5890260"/>
              <a:gd name="connsiteX14" fmla="*/ 1299210 w 3893820"/>
              <a:gd name="connsiteY14" fmla="*/ 3497580 h 5890260"/>
              <a:gd name="connsiteX15" fmla="*/ 1194435 w 3893820"/>
              <a:gd name="connsiteY15" fmla="*/ 3689985 h 5890260"/>
              <a:gd name="connsiteX16" fmla="*/ 1036321 w 3893820"/>
              <a:gd name="connsiteY16" fmla="*/ 3773804 h 5890260"/>
              <a:gd name="connsiteX17" fmla="*/ 920115 w 3893820"/>
              <a:gd name="connsiteY17" fmla="*/ 3870960 h 5890260"/>
              <a:gd name="connsiteX18" fmla="*/ 861061 w 3893820"/>
              <a:gd name="connsiteY18" fmla="*/ 4050029 h 5890260"/>
              <a:gd name="connsiteX19" fmla="*/ 813435 w 3893820"/>
              <a:gd name="connsiteY19" fmla="*/ 4299585 h 5890260"/>
              <a:gd name="connsiteX20" fmla="*/ 681991 w 3893820"/>
              <a:gd name="connsiteY20" fmla="*/ 4528184 h 5890260"/>
              <a:gd name="connsiteX21" fmla="*/ 525780 w 3893820"/>
              <a:gd name="connsiteY21" fmla="*/ 4701540 h 5890260"/>
              <a:gd name="connsiteX22" fmla="*/ 415291 w 3893820"/>
              <a:gd name="connsiteY22" fmla="*/ 4821554 h 5890260"/>
              <a:gd name="connsiteX23" fmla="*/ 501016 w 3893820"/>
              <a:gd name="connsiteY23" fmla="*/ 4745354 h 5890260"/>
              <a:gd name="connsiteX24" fmla="*/ 337186 w 3893820"/>
              <a:gd name="connsiteY24" fmla="*/ 5031104 h 5890260"/>
              <a:gd name="connsiteX25" fmla="*/ 302896 w 3893820"/>
              <a:gd name="connsiteY25" fmla="*/ 5120639 h 5890260"/>
              <a:gd name="connsiteX26" fmla="*/ 158115 w 3893820"/>
              <a:gd name="connsiteY26" fmla="*/ 5349240 h 5890260"/>
              <a:gd name="connsiteX27" fmla="*/ 60960 w 3893820"/>
              <a:gd name="connsiteY27" fmla="*/ 5575934 h 5890260"/>
              <a:gd name="connsiteX28" fmla="*/ 0 w 3893820"/>
              <a:gd name="connsiteY28" fmla="*/ 5890260 h 5890260"/>
              <a:gd name="connsiteX29" fmla="*/ 3893820 w 3893820"/>
              <a:gd name="connsiteY29" fmla="*/ 0 h 5890260"/>
              <a:gd name="connsiteX0" fmla="*/ 4244933 w 4244933"/>
              <a:gd name="connsiteY0" fmla="*/ 0 h 5890260"/>
              <a:gd name="connsiteX1" fmla="*/ 4132538 w 4244933"/>
              <a:gd name="connsiteY1" fmla="*/ 323850 h 5890260"/>
              <a:gd name="connsiteX2" fmla="*/ 3713438 w 4244933"/>
              <a:gd name="connsiteY2" fmla="*/ 861060 h 5890260"/>
              <a:gd name="connsiteX3" fmla="*/ 3545799 w 4244933"/>
              <a:gd name="connsiteY3" fmla="*/ 960119 h 5890260"/>
              <a:gd name="connsiteX4" fmla="*/ 3275288 w 4244933"/>
              <a:gd name="connsiteY4" fmla="*/ 1146810 h 5890260"/>
              <a:gd name="connsiteX5" fmla="*/ 3082883 w 4244933"/>
              <a:gd name="connsiteY5" fmla="*/ 1487805 h 5890260"/>
              <a:gd name="connsiteX6" fmla="*/ 2913338 w 4244933"/>
              <a:gd name="connsiteY6" fmla="*/ 1775460 h 5890260"/>
              <a:gd name="connsiteX7" fmla="*/ 2863808 w 4244933"/>
              <a:gd name="connsiteY7" fmla="*/ 2103120 h 5890260"/>
              <a:gd name="connsiteX8" fmla="*/ 2960963 w 4244933"/>
              <a:gd name="connsiteY8" fmla="*/ 2299335 h 5890260"/>
              <a:gd name="connsiteX9" fmla="*/ 2795228 w 4244933"/>
              <a:gd name="connsiteY9" fmla="*/ 2592705 h 5890260"/>
              <a:gd name="connsiteX10" fmla="*/ 2465664 w 4244933"/>
              <a:gd name="connsiteY10" fmla="*/ 2867024 h 5890260"/>
              <a:gd name="connsiteX11" fmla="*/ 2320883 w 4244933"/>
              <a:gd name="connsiteY11" fmla="*/ 3038475 h 5890260"/>
              <a:gd name="connsiteX12" fmla="*/ 1814153 w 4244933"/>
              <a:gd name="connsiteY12" fmla="*/ 3179445 h 5890260"/>
              <a:gd name="connsiteX13" fmla="*/ 1724618 w 4244933"/>
              <a:gd name="connsiteY13" fmla="*/ 3289935 h 5890260"/>
              <a:gd name="connsiteX14" fmla="*/ 1650323 w 4244933"/>
              <a:gd name="connsiteY14" fmla="*/ 3497580 h 5890260"/>
              <a:gd name="connsiteX15" fmla="*/ 1545548 w 4244933"/>
              <a:gd name="connsiteY15" fmla="*/ 3689985 h 5890260"/>
              <a:gd name="connsiteX16" fmla="*/ 1387434 w 4244933"/>
              <a:gd name="connsiteY16" fmla="*/ 3773804 h 5890260"/>
              <a:gd name="connsiteX17" fmla="*/ 1271228 w 4244933"/>
              <a:gd name="connsiteY17" fmla="*/ 3870960 h 5890260"/>
              <a:gd name="connsiteX18" fmla="*/ 1212174 w 4244933"/>
              <a:gd name="connsiteY18" fmla="*/ 4050029 h 5890260"/>
              <a:gd name="connsiteX19" fmla="*/ 1164548 w 4244933"/>
              <a:gd name="connsiteY19" fmla="*/ 4299585 h 5890260"/>
              <a:gd name="connsiteX20" fmla="*/ 1033104 w 4244933"/>
              <a:gd name="connsiteY20" fmla="*/ 4528184 h 5890260"/>
              <a:gd name="connsiteX21" fmla="*/ 876893 w 4244933"/>
              <a:gd name="connsiteY21" fmla="*/ 4701540 h 5890260"/>
              <a:gd name="connsiteX22" fmla="*/ 766404 w 4244933"/>
              <a:gd name="connsiteY22" fmla="*/ 4821554 h 5890260"/>
              <a:gd name="connsiteX23" fmla="*/ 852129 w 4244933"/>
              <a:gd name="connsiteY23" fmla="*/ 4745354 h 5890260"/>
              <a:gd name="connsiteX24" fmla="*/ 688299 w 4244933"/>
              <a:gd name="connsiteY24" fmla="*/ 5031104 h 5890260"/>
              <a:gd name="connsiteX25" fmla="*/ 654009 w 4244933"/>
              <a:gd name="connsiteY25" fmla="*/ 5120639 h 5890260"/>
              <a:gd name="connsiteX26" fmla="*/ 509228 w 4244933"/>
              <a:gd name="connsiteY26" fmla="*/ 5349240 h 5890260"/>
              <a:gd name="connsiteX27" fmla="*/ 412073 w 4244933"/>
              <a:gd name="connsiteY27" fmla="*/ 5575934 h 5890260"/>
              <a:gd name="connsiteX28" fmla="*/ 351113 w 4244933"/>
              <a:gd name="connsiteY28" fmla="*/ 5890260 h 5890260"/>
              <a:gd name="connsiteX29" fmla="*/ 4244933 w 4244933"/>
              <a:gd name="connsiteY29" fmla="*/ 0 h 5890260"/>
              <a:gd name="connsiteX0" fmla="*/ 4180100 w 4180100"/>
              <a:gd name="connsiteY0" fmla="*/ 0 h 5890260"/>
              <a:gd name="connsiteX1" fmla="*/ 4067705 w 4180100"/>
              <a:gd name="connsiteY1" fmla="*/ 323850 h 5890260"/>
              <a:gd name="connsiteX2" fmla="*/ 3648605 w 4180100"/>
              <a:gd name="connsiteY2" fmla="*/ 861060 h 5890260"/>
              <a:gd name="connsiteX3" fmla="*/ 3480966 w 4180100"/>
              <a:gd name="connsiteY3" fmla="*/ 960119 h 5890260"/>
              <a:gd name="connsiteX4" fmla="*/ 3210455 w 4180100"/>
              <a:gd name="connsiteY4" fmla="*/ 1146810 h 5890260"/>
              <a:gd name="connsiteX5" fmla="*/ 3018050 w 4180100"/>
              <a:gd name="connsiteY5" fmla="*/ 1487805 h 5890260"/>
              <a:gd name="connsiteX6" fmla="*/ 2848505 w 4180100"/>
              <a:gd name="connsiteY6" fmla="*/ 1775460 h 5890260"/>
              <a:gd name="connsiteX7" fmla="*/ 2798975 w 4180100"/>
              <a:gd name="connsiteY7" fmla="*/ 2103120 h 5890260"/>
              <a:gd name="connsiteX8" fmla="*/ 2896130 w 4180100"/>
              <a:gd name="connsiteY8" fmla="*/ 2299335 h 5890260"/>
              <a:gd name="connsiteX9" fmla="*/ 2730395 w 4180100"/>
              <a:gd name="connsiteY9" fmla="*/ 2592705 h 5890260"/>
              <a:gd name="connsiteX10" fmla="*/ 2400831 w 4180100"/>
              <a:gd name="connsiteY10" fmla="*/ 2867024 h 5890260"/>
              <a:gd name="connsiteX11" fmla="*/ 2256050 w 4180100"/>
              <a:gd name="connsiteY11" fmla="*/ 3038475 h 5890260"/>
              <a:gd name="connsiteX12" fmla="*/ 1749320 w 4180100"/>
              <a:gd name="connsiteY12" fmla="*/ 3179445 h 5890260"/>
              <a:gd name="connsiteX13" fmla="*/ 1659785 w 4180100"/>
              <a:gd name="connsiteY13" fmla="*/ 3289935 h 5890260"/>
              <a:gd name="connsiteX14" fmla="*/ 1585490 w 4180100"/>
              <a:gd name="connsiteY14" fmla="*/ 3497580 h 5890260"/>
              <a:gd name="connsiteX15" fmla="*/ 1480715 w 4180100"/>
              <a:gd name="connsiteY15" fmla="*/ 3689985 h 5890260"/>
              <a:gd name="connsiteX16" fmla="*/ 1322601 w 4180100"/>
              <a:gd name="connsiteY16" fmla="*/ 3773804 h 5890260"/>
              <a:gd name="connsiteX17" fmla="*/ 1206395 w 4180100"/>
              <a:gd name="connsiteY17" fmla="*/ 3870960 h 5890260"/>
              <a:gd name="connsiteX18" fmla="*/ 1147341 w 4180100"/>
              <a:gd name="connsiteY18" fmla="*/ 4050029 h 5890260"/>
              <a:gd name="connsiteX19" fmla="*/ 1099715 w 4180100"/>
              <a:gd name="connsiteY19" fmla="*/ 4299585 h 5890260"/>
              <a:gd name="connsiteX20" fmla="*/ 968271 w 4180100"/>
              <a:gd name="connsiteY20" fmla="*/ 4528184 h 5890260"/>
              <a:gd name="connsiteX21" fmla="*/ 812060 w 4180100"/>
              <a:gd name="connsiteY21" fmla="*/ 4701540 h 5890260"/>
              <a:gd name="connsiteX22" fmla="*/ 701571 w 4180100"/>
              <a:gd name="connsiteY22" fmla="*/ 4821554 h 5890260"/>
              <a:gd name="connsiteX23" fmla="*/ 787296 w 4180100"/>
              <a:gd name="connsiteY23" fmla="*/ 4745354 h 5890260"/>
              <a:gd name="connsiteX24" fmla="*/ 623466 w 4180100"/>
              <a:gd name="connsiteY24" fmla="*/ 5031104 h 5890260"/>
              <a:gd name="connsiteX25" fmla="*/ 589176 w 4180100"/>
              <a:gd name="connsiteY25" fmla="*/ 5120639 h 5890260"/>
              <a:gd name="connsiteX26" fmla="*/ 444395 w 4180100"/>
              <a:gd name="connsiteY26" fmla="*/ 5349240 h 5890260"/>
              <a:gd name="connsiteX27" fmla="*/ 347240 w 4180100"/>
              <a:gd name="connsiteY27" fmla="*/ 5575934 h 5890260"/>
              <a:gd name="connsiteX28" fmla="*/ 286280 w 4180100"/>
              <a:gd name="connsiteY28" fmla="*/ 5890260 h 5890260"/>
              <a:gd name="connsiteX29" fmla="*/ 291996 w 4180100"/>
              <a:gd name="connsiteY29" fmla="*/ 3974464 h 5890260"/>
              <a:gd name="connsiteX30" fmla="*/ 4180100 w 4180100"/>
              <a:gd name="connsiteY30" fmla="*/ 0 h 5890260"/>
              <a:gd name="connsiteX0" fmla="*/ 4275383 w 4275383"/>
              <a:gd name="connsiteY0" fmla="*/ 0 h 5890260"/>
              <a:gd name="connsiteX1" fmla="*/ 4162988 w 4275383"/>
              <a:gd name="connsiteY1" fmla="*/ 323850 h 5890260"/>
              <a:gd name="connsiteX2" fmla="*/ 3743888 w 4275383"/>
              <a:gd name="connsiteY2" fmla="*/ 861060 h 5890260"/>
              <a:gd name="connsiteX3" fmla="*/ 3576249 w 4275383"/>
              <a:gd name="connsiteY3" fmla="*/ 960119 h 5890260"/>
              <a:gd name="connsiteX4" fmla="*/ 3305738 w 4275383"/>
              <a:gd name="connsiteY4" fmla="*/ 1146810 h 5890260"/>
              <a:gd name="connsiteX5" fmla="*/ 3113333 w 4275383"/>
              <a:gd name="connsiteY5" fmla="*/ 1487805 h 5890260"/>
              <a:gd name="connsiteX6" fmla="*/ 2943788 w 4275383"/>
              <a:gd name="connsiteY6" fmla="*/ 1775460 h 5890260"/>
              <a:gd name="connsiteX7" fmla="*/ 2894258 w 4275383"/>
              <a:gd name="connsiteY7" fmla="*/ 2103120 h 5890260"/>
              <a:gd name="connsiteX8" fmla="*/ 2991413 w 4275383"/>
              <a:gd name="connsiteY8" fmla="*/ 2299335 h 5890260"/>
              <a:gd name="connsiteX9" fmla="*/ 2825678 w 4275383"/>
              <a:gd name="connsiteY9" fmla="*/ 2592705 h 5890260"/>
              <a:gd name="connsiteX10" fmla="*/ 2496114 w 4275383"/>
              <a:gd name="connsiteY10" fmla="*/ 2867024 h 5890260"/>
              <a:gd name="connsiteX11" fmla="*/ 2351333 w 4275383"/>
              <a:gd name="connsiteY11" fmla="*/ 3038475 h 5890260"/>
              <a:gd name="connsiteX12" fmla="*/ 1844603 w 4275383"/>
              <a:gd name="connsiteY12" fmla="*/ 3179445 h 5890260"/>
              <a:gd name="connsiteX13" fmla="*/ 1755068 w 4275383"/>
              <a:gd name="connsiteY13" fmla="*/ 3289935 h 5890260"/>
              <a:gd name="connsiteX14" fmla="*/ 1680773 w 4275383"/>
              <a:gd name="connsiteY14" fmla="*/ 3497580 h 5890260"/>
              <a:gd name="connsiteX15" fmla="*/ 1575998 w 4275383"/>
              <a:gd name="connsiteY15" fmla="*/ 3689985 h 5890260"/>
              <a:gd name="connsiteX16" fmla="*/ 1417884 w 4275383"/>
              <a:gd name="connsiteY16" fmla="*/ 3773804 h 5890260"/>
              <a:gd name="connsiteX17" fmla="*/ 1301678 w 4275383"/>
              <a:gd name="connsiteY17" fmla="*/ 3870960 h 5890260"/>
              <a:gd name="connsiteX18" fmla="*/ 1242624 w 4275383"/>
              <a:gd name="connsiteY18" fmla="*/ 4050029 h 5890260"/>
              <a:gd name="connsiteX19" fmla="*/ 1194998 w 4275383"/>
              <a:gd name="connsiteY19" fmla="*/ 4299585 h 5890260"/>
              <a:gd name="connsiteX20" fmla="*/ 1063554 w 4275383"/>
              <a:gd name="connsiteY20" fmla="*/ 4528184 h 5890260"/>
              <a:gd name="connsiteX21" fmla="*/ 907343 w 4275383"/>
              <a:gd name="connsiteY21" fmla="*/ 4701540 h 5890260"/>
              <a:gd name="connsiteX22" fmla="*/ 796854 w 4275383"/>
              <a:gd name="connsiteY22" fmla="*/ 4821554 h 5890260"/>
              <a:gd name="connsiteX23" fmla="*/ 882579 w 4275383"/>
              <a:gd name="connsiteY23" fmla="*/ 4745354 h 5890260"/>
              <a:gd name="connsiteX24" fmla="*/ 718749 w 4275383"/>
              <a:gd name="connsiteY24" fmla="*/ 5031104 h 5890260"/>
              <a:gd name="connsiteX25" fmla="*/ 684459 w 4275383"/>
              <a:gd name="connsiteY25" fmla="*/ 5120639 h 5890260"/>
              <a:gd name="connsiteX26" fmla="*/ 539678 w 4275383"/>
              <a:gd name="connsiteY26" fmla="*/ 5349240 h 5890260"/>
              <a:gd name="connsiteX27" fmla="*/ 442523 w 4275383"/>
              <a:gd name="connsiteY27" fmla="*/ 5575934 h 5890260"/>
              <a:gd name="connsiteX28" fmla="*/ 381563 w 4275383"/>
              <a:gd name="connsiteY28" fmla="*/ 5890260 h 5890260"/>
              <a:gd name="connsiteX29" fmla="*/ 138358 w 4275383"/>
              <a:gd name="connsiteY29" fmla="*/ 5203824 h 5890260"/>
              <a:gd name="connsiteX30" fmla="*/ 387279 w 4275383"/>
              <a:gd name="connsiteY30" fmla="*/ 3974464 h 5890260"/>
              <a:gd name="connsiteX31" fmla="*/ 4275383 w 4275383"/>
              <a:gd name="connsiteY31" fmla="*/ 0 h 5890260"/>
              <a:gd name="connsiteX0" fmla="*/ 4695825 w 4695825"/>
              <a:gd name="connsiteY0" fmla="*/ 0 h 5895054"/>
              <a:gd name="connsiteX1" fmla="*/ 4583430 w 4695825"/>
              <a:gd name="connsiteY1" fmla="*/ 323850 h 5895054"/>
              <a:gd name="connsiteX2" fmla="*/ 4164330 w 4695825"/>
              <a:gd name="connsiteY2" fmla="*/ 861060 h 5895054"/>
              <a:gd name="connsiteX3" fmla="*/ 3996691 w 4695825"/>
              <a:gd name="connsiteY3" fmla="*/ 960119 h 5895054"/>
              <a:gd name="connsiteX4" fmla="*/ 3726180 w 4695825"/>
              <a:gd name="connsiteY4" fmla="*/ 1146810 h 5895054"/>
              <a:gd name="connsiteX5" fmla="*/ 3533775 w 4695825"/>
              <a:gd name="connsiteY5" fmla="*/ 1487805 h 5895054"/>
              <a:gd name="connsiteX6" fmla="*/ 3364230 w 4695825"/>
              <a:gd name="connsiteY6" fmla="*/ 1775460 h 5895054"/>
              <a:gd name="connsiteX7" fmla="*/ 3314700 w 4695825"/>
              <a:gd name="connsiteY7" fmla="*/ 2103120 h 5895054"/>
              <a:gd name="connsiteX8" fmla="*/ 3411855 w 4695825"/>
              <a:gd name="connsiteY8" fmla="*/ 2299335 h 5895054"/>
              <a:gd name="connsiteX9" fmla="*/ 3246120 w 4695825"/>
              <a:gd name="connsiteY9" fmla="*/ 2592705 h 5895054"/>
              <a:gd name="connsiteX10" fmla="*/ 2916556 w 4695825"/>
              <a:gd name="connsiteY10" fmla="*/ 2867024 h 5895054"/>
              <a:gd name="connsiteX11" fmla="*/ 2771775 w 4695825"/>
              <a:gd name="connsiteY11" fmla="*/ 3038475 h 5895054"/>
              <a:gd name="connsiteX12" fmla="*/ 2265045 w 4695825"/>
              <a:gd name="connsiteY12" fmla="*/ 3179445 h 5895054"/>
              <a:gd name="connsiteX13" fmla="*/ 2175510 w 4695825"/>
              <a:gd name="connsiteY13" fmla="*/ 3289935 h 5895054"/>
              <a:gd name="connsiteX14" fmla="*/ 2101215 w 4695825"/>
              <a:gd name="connsiteY14" fmla="*/ 3497580 h 5895054"/>
              <a:gd name="connsiteX15" fmla="*/ 1996440 w 4695825"/>
              <a:gd name="connsiteY15" fmla="*/ 3689985 h 5895054"/>
              <a:gd name="connsiteX16" fmla="*/ 1838326 w 4695825"/>
              <a:gd name="connsiteY16" fmla="*/ 3773804 h 5895054"/>
              <a:gd name="connsiteX17" fmla="*/ 1722120 w 4695825"/>
              <a:gd name="connsiteY17" fmla="*/ 3870960 h 5895054"/>
              <a:gd name="connsiteX18" fmla="*/ 1663066 w 4695825"/>
              <a:gd name="connsiteY18" fmla="*/ 4050029 h 5895054"/>
              <a:gd name="connsiteX19" fmla="*/ 1615440 w 4695825"/>
              <a:gd name="connsiteY19" fmla="*/ 4299585 h 5895054"/>
              <a:gd name="connsiteX20" fmla="*/ 1483996 w 4695825"/>
              <a:gd name="connsiteY20" fmla="*/ 4528184 h 5895054"/>
              <a:gd name="connsiteX21" fmla="*/ 1327785 w 4695825"/>
              <a:gd name="connsiteY21" fmla="*/ 4701540 h 5895054"/>
              <a:gd name="connsiteX22" fmla="*/ 1217296 w 4695825"/>
              <a:gd name="connsiteY22" fmla="*/ 4821554 h 5895054"/>
              <a:gd name="connsiteX23" fmla="*/ 1303021 w 4695825"/>
              <a:gd name="connsiteY23" fmla="*/ 4745354 h 5895054"/>
              <a:gd name="connsiteX24" fmla="*/ 1139191 w 4695825"/>
              <a:gd name="connsiteY24" fmla="*/ 5031104 h 5895054"/>
              <a:gd name="connsiteX25" fmla="*/ 1104901 w 4695825"/>
              <a:gd name="connsiteY25" fmla="*/ 5120639 h 5895054"/>
              <a:gd name="connsiteX26" fmla="*/ 960120 w 4695825"/>
              <a:gd name="connsiteY26" fmla="*/ 5349240 h 5895054"/>
              <a:gd name="connsiteX27" fmla="*/ 862965 w 4695825"/>
              <a:gd name="connsiteY27" fmla="*/ 5575934 h 5895054"/>
              <a:gd name="connsiteX28" fmla="*/ 802005 w 4695825"/>
              <a:gd name="connsiteY28" fmla="*/ 5890260 h 5895054"/>
              <a:gd name="connsiteX29" fmla="*/ 0 w 4695825"/>
              <a:gd name="connsiteY29" fmla="*/ 5706744 h 5895054"/>
              <a:gd name="connsiteX30" fmla="*/ 807721 w 4695825"/>
              <a:gd name="connsiteY30" fmla="*/ 3974464 h 5895054"/>
              <a:gd name="connsiteX31" fmla="*/ 4695825 w 4695825"/>
              <a:gd name="connsiteY31" fmla="*/ 0 h 5895054"/>
              <a:gd name="connsiteX0" fmla="*/ 4723765 w 4723765"/>
              <a:gd name="connsiteY0" fmla="*/ 0 h 5982172"/>
              <a:gd name="connsiteX1" fmla="*/ 4611370 w 4723765"/>
              <a:gd name="connsiteY1" fmla="*/ 323850 h 5982172"/>
              <a:gd name="connsiteX2" fmla="*/ 4192270 w 4723765"/>
              <a:gd name="connsiteY2" fmla="*/ 861060 h 5982172"/>
              <a:gd name="connsiteX3" fmla="*/ 4024631 w 4723765"/>
              <a:gd name="connsiteY3" fmla="*/ 960119 h 5982172"/>
              <a:gd name="connsiteX4" fmla="*/ 3754120 w 4723765"/>
              <a:gd name="connsiteY4" fmla="*/ 1146810 h 5982172"/>
              <a:gd name="connsiteX5" fmla="*/ 3561715 w 4723765"/>
              <a:gd name="connsiteY5" fmla="*/ 1487805 h 5982172"/>
              <a:gd name="connsiteX6" fmla="*/ 3392170 w 4723765"/>
              <a:gd name="connsiteY6" fmla="*/ 1775460 h 5982172"/>
              <a:gd name="connsiteX7" fmla="*/ 3342640 w 4723765"/>
              <a:gd name="connsiteY7" fmla="*/ 2103120 h 5982172"/>
              <a:gd name="connsiteX8" fmla="*/ 3439795 w 4723765"/>
              <a:gd name="connsiteY8" fmla="*/ 2299335 h 5982172"/>
              <a:gd name="connsiteX9" fmla="*/ 3274060 w 4723765"/>
              <a:gd name="connsiteY9" fmla="*/ 2592705 h 5982172"/>
              <a:gd name="connsiteX10" fmla="*/ 2944496 w 4723765"/>
              <a:gd name="connsiteY10" fmla="*/ 2867024 h 5982172"/>
              <a:gd name="connsiteX11" fmla="*/ 2799715 w 4723765"/>
              <a:gd name="connsiteY11" fmla="*/ 3038475 h 5982172"/>
              <a:gd name="connsiteX12" fmla="*/ 2292985 w 4723765"/>
              <a:gd name="connsiteY12" fmla="*/ 3179445 h 5982172"/>
              <a:gd name="connsiteX13" fmla="*/ 2203450 w 4723765"/>
              <a:gd name="connsiteY13" fmla="*/ 3289935 h 5982172"/>
              <a:gd name="connsiteX14" fmla="*/ 2129155 w 4723765"/>
              <a:gd name="connsiteY14" fmla="*/ 3497580 h 5982172"/>
              <a:gd name="connsiteX15" fmla="*/ 2024380 w 4723765"/>
              <a:gd name="connsiteY15" fmla="*/ 3689985 h 5982172"/>
              <a:gd name="connsiteX16" fmla="*/ 1866266 w 4723765"/>
              <a:gd name="connsiteY16" fmla="*/ 3773804 h 5982172"/>
              <a:gd name="connsiteX17" fmla="*/ 1750060 w 4723765"/>
              <a:gd name="connsiteY17" fmla="*/ 3870960 h 5982172"/>
              <a:gd name="connsiteX18" fmla="*/ 1691006 w 4723765"/>
              <a:gd name="connsiteY18" fmla="*/ 4050029 h 5982172"/>
              <a:gd name="connsiteX19" fmla="*/ 1643380 w 4723765"/>
              <a:gd name="connsiteY19" fmla="*/ 4299585 h 5982172"/>
              <a:gd name="connsiteX20" fmla="*/ 1511936 w 4723765"/>
              <a:gd name="connsiteY20" fmla="*/ 4528184 h 5982172"/>
              <a:gd name="connsiteX21" fmla="*/ 1355725 w 4723765"/>
              <a:gd name="connsiteY21" fmla="*/ 4701540 h 5982172"/>
              <a:gd name="connsiteX22" fmla="*/ 1245236 w 4723765"/>
              <a:gd name="connsiteY22" fmla="*/ 4821554 h 5982172"/>
              <a:gd name="connsiteX23" fmla="*/ 1330961 w 4723765"/>
              <a:gd name="connsiteY23" fmla="*/ 4745354 h 5982172"/>
              <a:gd name="connsiteX24" fmla="*/ 1167131 w 4723765"/>
              <a:gd name="connsiteY24" fmla="*/ 5031104 h 5982172"/>
              <a:gd name="connsiteX25" fmla="*/ 1132841 w 4723765"/>
              <a:gd name="connsiteY25" fmla="*/ 5120639 h 5982172"/>
              <a:gd name="connsiteX26" fmla="*/ 988060 w 4723765"/>
              <a:gd name="connsiteY26" fmla="*/ 5349240 h 5982172"/>
              <a:gd name="connsiteX27" fmla="*/ 890905 w 4723765"/>
              <a:gd name="connsiteY27" fmla="*/ 5575934 h 5982172"/>
              <a:gd name="connsiteX28" fmla="*/ 829945 w 4723765"/>
              <a:gd name="connsiteY28" fmla="*/ 5890260 h 5982172"/>
              <a:gd name="connsiteX29" fmla="*/ 0 w 4723765"/>
              <a:gd name="connsiteY29" fmla="*/ 5841364 h 5982172"/>
              <a:gd name="connsiteX30" fmla="*/ 835661 w 4723765"/>
              <a:gd name="connsiteY30" fmla="*/ 3974464 h 5982172"/>
              <a:gd name="connsiteX31" fmla="*/ 4723765 w 4723765"/>
              <a:gd name="connsiteY31" fmla="*/ 0 h 5982172"/>
              <a:gd name="connsiteX0" fmla="*/ 4957127 w 4957127"/>
              <a:gd name="connsiteY0" fmla="*/ 0 h 5890260"/>
              <a:gd name="connsiteX1" fmla="*/ 4844732 w 4957127"/>
              <a:gd name="connsiteY1" fmla="*/ 323850 h 5890260"/>
              <a:gd name="connsiteX2" fmla="*/ 4425632 w 4957127"/>
              <a:gd name="connsiteY2" fmla="*/ 861060 h 5890260"/>
              <a:gd name="connsiteX3" fmla="*/ 4257993 w 4957127"/>
              <a:gd name="connsiteY3" fmla="*/ 960119 h 5890260"/>
              <a:gd name="connsiteX4" fmla="*/ 3987482 w 4957127"/>
              <a:gd name="connsiteY4" fmla="*/ 1146810 h 5890260"/>
              <a:gd name="connsiteX5" fmla="*/ 3795077 w 4957127"/>
              <a:gd name="connsiteY5" fmla="*/ 1487805 h 5890260"/>
              <a:gd name="connsiteX6" fmla="*/ 3625532 w 4957127"/>
              <a:gd name="connsiteY6" fmla="*/ 1775460 h 5890260"/>
              <a:gd name="connsiteX7" fmla="*/ 3576002 w 4957127"/>
              <a:gd name="connsiteY7" fmla="*/ 2103120 h 5890260"/>
              <a:gd name="connsiteX8" fmla="*/ 3673157 w 4957127"/>
              <a:gd name="connsiteY8" fmla="*/ 2299335 h 5890260"/>
              <a:gd name="connsiteX9" fmla="*/ 3507422 w 4957127"/>
              <a:gd name="connsiteY9" fmla="*/ 2592705 h 5890260"/>
              <a:gd name="connsiteX10" fmla="*/ 3177858 w 4957127"/>
              <a:gd name="connsiteY10" fmla="*/ 2867024 h 5890260"/>
              <a:gd name="connsiteX11" fmla="*/ 3033077 w 4957127"/>
              <a:gd name="connsiteY11" fmla="*/ 3038475 h 5890260"/>
              <a:gd name="connsiteX12" fmla="*/ 2526347 w 4957127"/>
              <a:gd name="connsiteY12" fmla="*/ 3179445 h 5890260"/>
              <a:gd name="connsiteX13" fmla="*/ 2436812 w 4957127"/>
              <a:gd name="connsiteY13" fmla="*/ 3289935 h 5890260"/>
              <a:gd name="connsiteX14" fmla="*/ 2362517 w 4957127"/>
              <a:gd name="connsiteY14" fmla="*/ 3497580 h 5890260"/>
              <a:gd name="connsiteX15" fmla="*/ 2257742 w 4957127"/>
              <a:gd name="connsiteY15" fmla="*/ 3689985 h 5890260"/>
              <a:gd name="connsiteX16" fmla="*/ 2099628 w 4957127"/>
              <a:gd name="connsiteY16" fmla="*/ 3773804 h 5890260"/>
              <a:gd name="connsiteX17" fmla="*/ 1983422 w 4957127"/>
              <a:gd name="connsiteY17" fmla="*/ 3870960 h 5890260"/>
              <a:gd name="connsiteX18" fmla="*/ 1924368 w 4957127"/>
              <a:gd name="connsiteY18" fmla="*/ 4050029 h 5890260"/>
              <a:gd name="connsiteX19" fmla="*/ 1876742 w 4957127"/>
              <a:gd name="connsiteY19" fmla="*/ 4299585 h 5890260"/>
              <a:gd name="connsiteX20" fmla="*/ 1745298 w 4957127"/>
              <a:gd name="connsiteY20" fmla="*/ 4528184 h 5890260"/>
              <a:gd name="connsiteX21" fmla="*/ 1589087 w 4957127"/>
              <a:gd name="connsiteY21" fmla="*/ 4701540 h 5890260"/>
              <a:gd name="connsiteX22" fmla="*/ 1478598 w 4957127"/>
              <a:gd name="connsiteY22" fmla="*/ 4821554 h 5890260"/>
              <a:gd name="connsiteX23" fmla="*/ 1564323 w 4957127"/>
              <a:gd name="connsiteY23" fmla="*/ 4745354 h 5890260"/>
              <a:gd name="connsiteX24" fmla="*/ 1400493 w 4957127"/>
              <a:gd name="connsiteY24" fmla="*/ 5031104 h 5890260"/>
              <a:gd name="connsiteX25" fmla="*/ 1366203 w 4957127"/>
              <a:gd name="connsiteY25" fmla="*/ 5120639 h 5890260"/>
              <a:gd name="connsiteX26" fmla="*/ 1221422 w 4957127"/>
              <a:gd name="connsiteY26" fmla="*/ 5349240 h 5890260"/>
              <a:gd name="connsiteX27" fmla="*/ 1124267 w 4957127"/>
              <a:gd name="connsiteY27" fmla="*/ 5575934 h 5890260"/>
              <a:gd name="connsiteX28" fmla="*/ 1063307 w 4957127"/>
              <a:gd name="connsiteY28" fmla="*/ 5890260 h 5890260"/>
              <a:gd name="connsiteX29" fmla="*/ 233362 w 4957127"/>
              <a:gd name="connsiteY29" fmla="*/ 5841364 h 5890260"/>
              <a:gd name="connsiteX30" fmla="*/ 1069023 w 4957127"/>
              <a:gd name="connsiteY30" fmla="*/ 3974464 h 5890260"/>
              <a:gd name="connsiteX31" fmla="*/ 4957127 w 4957127"/>
              <a:gd name="connsiteY31" fmla="*/ 0 h 5890260"/>
              <a:gd name="connsiteX0" fmla="*/ 4723765 w 4723765"/>
              <a:gd name="connsiteY0" fmla="*/ 0 h 5890260"/>
              <a:gd name="connsiteX1" fmla="*/ 4611370 w 4723765"/>
              <a:gd name="connsiteY1" fmla="*/ 323850 h 5890260"/>
              <a:gd name="connsiteX2" fmla="*/ 4192270 w 4723765"/>
              <a:gd name="connsiteY2" fmla="*/ 861060 h 5890260"/>
              <a:gd name="connsiteX3" fmla="*/ 4024631 w 4723765"/>
              <a:gd name="connsiteY3" fmla="*/ 960119 h 5890260"/>
              <a:gd name="connsiteX4" fmla="*/ 3754120 w 4723765"/>
              <a:gd name="connsiteY4" fmla="*/ 1146810 h 5890260"/>
              <a:gd name="connsiteX5" fmla="*/ 3561715 w 4723765"/>
              <a:gd name="connsiteY5" fmla="*/ 1487805 h 5890260"/>
              <a:gd name="connsiteX6" fmla="*/ 3392170 w 4723765"/>
              <a:gd name="connsiteY6" fmla="*/ 1775460 h 5890260"/>
              <a:gd name="connsiteX7" fmla="*/ 3342640 w 4723765"/>
              <a:gd name="connsiteY7" fmla="*/ 2103120 h 5890260"/>
              <a:gd name="connsiteX8" fmla="*/ 3439795 w 4723765"/>
              <a:gd name="connsiteY8" fmla="*/ 2299335 h 5890260"/>
              <a:gd name="connsiteX9" fmla="*/ 3274060 w 4723765"/>
              <a:gd name="connsiteY9" fmla="*/ 2592705 h 5890260"/>
              <a:gd name="connsiteX10" fmla="*/ 2944496 w 4723765"/>
              <a:gd name="connsiteY10" fmla="*/ 2867024 h 5890260"/>
              <a:gd name="connsiteX11" fmla="*/ 2799715 w 4723765"/>
              <a:gd name="connsiteY11" fmla="*/ 3038475 h 5890260"/>
              <a:gd name="connsiteX12" fmla="*/ 2292985 w 4723765"/>
              <a:gd name="connsiteY12" fmla="*/ 3179445 h 5890260"/>
              <a:gd name="connsiteX13" fmla="*/ 2203450 w 4723765"/>
              <a:gd name="connsiteY13" fmla="*/ 3289935 h 5890260"/>
              <a:gd name="connsiteX14" fmla="*/ 2129155 w 4723765"/>
              <a:gd name="connsiteY14" fmla="*/ 3497580 h 5890260"/>
              <a:gd name="connsiteX15" fmla="*/ 2024380 w 4723765"/>
              <a:gd name="connsiteY15" fmla="*/ 3689985 h 5890260"/>
              <a:gd name="connsiteX16" fmla="*/ 1866266 w 4723765"/>
              <a:gd name="connsiteY16" fmla="*/ 3773804 h 5890260"/>
              <a:gd name="connsiteX17" fmla="*/ 1750060 w 4723765"/>
              <a:gd name="connsiteY17" fmla="*/ 3870960 h 5890260"/>
              <a:gd name="connsiteX18" fmla="*/ 1691006 w 4723765"/>
              <a:gd name="connsiteY18" fmla="*/ 4050029 h 5890260"/>
              <a:gd name="connsiteX19" fmla="*/ 1643380 w 4723765"/>
              <a:gd name="connsiteY19" fmla="*/ 4299585 h 5890260"/>
              <a:gd name="connsiteX20" fmla="*/ 1511936 w 4723765"/>
              <a:gd name="connsiteY20" fmla="*/ 4528184 h 5890260"/>
              <a:gd name="connsiteX21" fmla="*/ 1355725 w 4723765"/>
              <a:gd name="connsiteY21" fmla="*/ 4701540 h 5890260"/>
              <a:gd name="connsiteX22" fmla="*/ 1245236 w 4723765"/>
              <a:gd name="connsiteY22" fmla="*/ 4821554 h 5890260"/>
              <a:gd name="connsiteX23" fmla="*/ 1330961 w 4723765"/>
              <a:gd name="connsiteY23" fmla="*/ 4745354 h 5890260"/>
              <a:gd name="connsiteX24" fmla="*/ 1167131 w 4723765"/>
              <a:gd name="connsiteY24" fmla="*/ 5031104 h 5890260"/>
              <a:gd name="connsiteX25" fmla="*/ 1132841 w 4723765"/>
              <a:gd name="connsiteY25" fmla="*/ 5120639 h 5890260"/>
              <a:gd name="connsiteX26" fmla="*/ 988060 w 4723765"/>
              <a:gd name="connsiteY26" fmla="*/ 5349240 h 5890260"/>
              <a:gd name="connsiteX27" fmla="*/ 890905 w 4723765"/>
              <a:gd name="connsiteY27" fmla="*/ 5575934 h 5890260"/>
              <a:gd name="connsiteX28" fmla="*/ 829945 w 4723765"/>
              <a:gd name="connsiteY28" fmla="*/ 5890260 h 5890260"/>
              <a:gd name="connsiteX29" fmla="*/ 0 w 4723765"/>
              <a:gd name="connsiteY29" fmla="*/ 5841364 h 5890260"/>
              <a:gd name="connsiteX30" fmla="*/ 835661 w 4723765"/>
              <a:gd name="connsiteY30" fmla="*/ 3974464 h 5890260"/>
              <a:gd name="connsiteX31" fmla="*/ 4723765 w 4723765"/>
              <a:gd name="connsiteY31" fmla="*/ 0 h 5890260"/>
              <a:gd name="connsiteX0" fmla="*/ 4723765 w 4768564"/>
              <a:gd name="connsiteY0" fmla="*/ 105439 h 5995699"/>
              <a:gd name="connsiteX1" fmla="*/ 4611370 w 4768564"/>
              <a:gd name="connsiteY1" fmla="*/ 429289 h 5995699"/>
              <a:gd name="connsiteX2" fmla="*/ 4192270 w 4768564"/>
              <a:gd name="connsiteY2" fmla="*/ 966499 h 5995699"/>
              <a:gd name="connsiteX3" fmla="*/ 4024631 w 4768564"/>
              <a:gd name="connsiteY3" fmla="*/ 1065558 h 5995699"/>
              <a:gd name="connsiteX4" fmla="*/ 3754120 w 4768564"/>
              <a:gd name="connsiteY4" fmla="*/ 1252249 h 5995699"/>
              <a:gd name="connsiteX5" fmla="*/ 3561715 w 4768564"/>
              <a:gd name="connsiteY5" fmla="*/ 1593244 h 5995699"/>
              <a:gd name="connsiteX6" fmla="*/ 3392170 w 4768564"/>
              <a:gd name="connsiteY6" fmla="*/ 1880899 h 5995699"/>
              <a:gd name="connsiteX7" fmla="*/ 3342640 w 4768564"/>
              <a:gd name="connsiteY7" fmla="*/ 2208559 h 5995699"/>
              <a:gd name="connsiteX8" fmla="*/ 3439795 w 4768564"/>
              <a:gd name="connsiteY8" fmla="*/ 2404774 h 5995699"/>
              <a:gd name="connsiteX9" fmla="*/ 3274060 w 4768564"/>
              <a:gd name="connsiteY9" fmla="*/ 2698144 h 5995699"/>
              <a:gd name="connsiteX10" fmla="*/ 2944496 w 4768564"/>
              <a:gd name="connsiteY10" fmla="*/ 2972463 h 5995699"/>
              <a:gd name="connsiteX11" fmla="*/ 2799715 w 4768564"/>
              <a:gd name="connsiteY11" fmla="*/ 3143914 h 5995699"/>
              <a:gd name="connsiteX12" fmla="*/ 2292985 w 4768564"/>
              <a:gd name="connsiteY12" fmla="*/ 3284884 h 5995699"/>
              <a:gd name="connsiteX13" fmla="*/ 2203450 w 4768564"/>
              <a:gd name="connsiteY13" fmla="*/ 3395374 h 5995699"/>
              <a:gd name="connsiteX14" fmla="*/ 2129155 w 4768564"/>
              <a:gd name="connsiteY14" fmla="*/ 3603019 h 5995699"/>
              <a:gd name="connsiteX15" fmla="*/ 2024380 w 4768564"/>
              <a:gd name="connsiteY15" fmla="*/ 3795424 h 5995699"/>
              <a:gd name="connsiteX16" fmla="*/ 1866266 w 4768564"/>
              <a:gd name="connsiteY16" fmla="*/ 3879243 h 5995699"/>
              <a:gd name="connsiteX17" fmla="*/ 1750060 w 4768564"/>
              <a:gd name="connsiteY17" fmla="*/ 3976399 h 5995699"/>
              <a:gd name="connsiteX18" fmla="*/ 1691006 w 4768564"/>
              <a:gd name="connsiteY18" fmla="*/ 4155468 h 5995699"/>
              <a:gd name="connsiteX19" fmla="*/ 1643380 w 4768564"/>
              <a:gd name="connsiteY19" fmla="*/ 4405024 h 5995699"/>
              <a:gd name="connsiteX20" fmla="*/ 1511936 w 4768564"/>
              <a:gd name="connsiteY20" fmla="*/ 4633623 h 5995699"/>
              <a:gd name="connsiteX21" fmla="*/ 1355725 w 4768564"/>
              <a:gd name="connsiteY21" fmla="*/ 4806979 h 5995699"/>
              <a:gd name="connsiteX22" fmla="*/ 1245236 w 4768564"/>
              <a:gd name="connsiteY22" fmla="*/ 4926993 h 5995699"/>
              <a:gd name="connsiteX23" fmla="*/ 1330961 w 4768564"/>
              <a:gd name="connsiteY23" fmla="*/ 4850793 h 5995699"/>
              <a:gd name="connsiteX24" fmla="*/ 1167131 w 4768564"/>
              <a:gd name="connsiteY24" fmla="*/ 5136543 h 5995699"/>
              <a:gd name="connsiteX25" fmla="*/ 1132841 w 4768564"/>
              <a:gd name="connsiteY25" fmla="*/ 5226078 h 5995699"/>
              <a:gd name="connsiteX26" fmla="*/ 988060 w 4768564"/>
              <a:gd name="connsiteY26" fmla="*/ 5454679 h 5995699"/>
              <a:gd name="connsiteX27" fmla="*/ 890905 w 4768564"/>
              <a:gd name="connsiteY27" fmla="*/ 5681373 h 5995699"/>
              <a:gd name="connsiteX28" fmla="*/ 829945 w 4768564"/>
              <a:gd name="connsiteY28" fmla="*/ 5995699 h 5995699"/>
              <a:gd name="connsiteX29" fmla="*/ 0 w 4768564"/>
              <a:gd name="connsiteY29" fmla="*/ 5946803 h 5995699"/>
              <a:gd name="connsiteX30" fmla="*/ 835661 w 4768564"/>
              <a:gd name="connsiteY30" fmla="*/ 4079903 h 5995699"/>
              <a:gd name="connsiteX31" fmla="*/ 4358446 w 4768564"/>
              <a:gd name="connsiteY31" fmla="*/ 396903 h 5995699"/>
              <a:gd name="connsiteX32" fmla="*/ 4723765 w 4768564"/>
              <a:gd name="connsiteY32" fmla="*/ 105439 h 5995699"/>
              <a:gd name="connsiteX0" fmla="*/ 4723765 w 4723765"/>
              <a:gd name="connsiteY0" fmla="*/ 49991 h 5940251"/>
              <a:gd name="connsiteX1" fmla="*/ 4611370 w 4723765"/>
              <a:gd name="connsiteY1" fmla="*/ 373841 h 5940251"/>
              <a:gd name="connsiteX2" fmla="*/ 4192270 w 4723765"/>
              <a:gd name="connsiteY2" fmla="*/ 911051 h 5940251"/>
              <a:gd name="connsiteX3" fmla="*/ 4024631 w 4723765"/>
              <a:gd name="connsiteY3" fmla="*/ 1010110 h 5940251"/>
              <a:gd name="connsiteX4" fmla="*/ 3754120 w 4723765"/>
              <a:gd name="connsiteY4" fmla="*/ 1196801 h 5940251"/>
              <a:gd name="connsiteX5" fmla="*/ 3561715 w 4723765"/>
              <a:gd name="connsiteY5" fmla="*/ 1537796 h 5940251"/>
              <a:gd name="connsiteX6" fmla="*/ 3392170 w 4723765"/>
              <a:gd name="connsiteY6" fmla="*/ 1825451 h 5940251"/>
              <a:gd name="connsiteX7" fmla="*/ 3342640 w 4723765"/>
              <a:gd name="connsiteY7" fmla="*/ 2153111 h 5940251"/>
              <a:gd name="connsiteX8" fmla="*/ 3439795 w 4723765"/>
              <a:gd name="connsiteY8" fmla="*/ 2349326 h 5940251"/>
              <a:gd name="connsiteX9" fmla="*/ 3274060 w 4723765"/>
              <a:gd name="connsiteY9" fmla="*/ 2642696 h 5940251"/>
              <a:gd name="connsiteX10" fmla="*/ 2944496 w 4723765"/>
              <a:gd name="connsiteY10" fmla="*/ 2917015 h 5940251"/>
              <a:gd name="connsiteX11" fmla="*/ 2799715 w 4723765"/>
              <a:gd name="connsiteY11" fmla="*/ 3088466 h 5940251"/>
              <a:gd name="connsiteX12" fmla="*/ 2292985 w 4723765"/>
              <a:gd name="connsiteY12" fmla="*/ 3229436 h 5940251"/>
              <a:gd name="connsiteX13" fmla="*/ 2203450 w 4723765"/>
              <a:gd name="connsiteY13" fmla="*/ 3339926 h 5940251"/>
              <a:gd name="connsiteX14" fmla="*/ 2129155 w 4723765"/>
              <a:gd name="connsiteY14" fmla="*/ 3547571 h 5940251"/>
              <a:gd name="connsiteX15" fmla="*/ 2024380 w 4723765"/>
              <a:gd name="connsiteY15" fmla="*/ 3739976 h 5940251"/>
              <a:gd name="connsiteX16" fmla="*/ 1866266 w 4723765"/>
              <a:gd name="connsiteY16" fmla="*/ 3823795 h 5940251"/>
              <a:gd name="connsiteX17" fmla="*/ 1750060 w 4723765"/>
              <a:gd name="connsiteY17" fmla="*/ 3920951 h 5940251"/>
              <a:gd name="connsiteX18" fmla="*/ 1691006 w 4723765"/>
              <a:gd name="connsiteY18" fmla="*/ 4100020 h 5940251"/>
              <a:gd name="connsiteX19" fmla="*/ 1643380 w 4723765"/>
              <a:gd name="connsiteY19" fmla="*/ 4349576 h 5940251"/>
              <a:gd name="connsiteX20" fmla="*/ 1511936 w 4723765"/>
              <a:gd name="connsiteY20" fmla="*/ 4578175 h 5940251"/>
              <a:gd name="connsiteX21" fmla="*/ 1355725 w 4723765"/>
              <a:gd name="connsiteY21" fmla="*/ 4751531 h 5940251"/>
              <a:gd name="connsiteX22" fmla="*/ 1245236 w 4723765"/>
              <a:gd name="connsiteY22" fmla="*/ 4871545 h 5940251"/>
              <a:gd name="connsiteX23" fmla="*/ 1330961 w 4723765"/>
              <a:gd name="connsiteY23" fmla="*/ 4795345 h 5940251"/>
              <a:gd name="connsiteX24" fmla="*/ 1167131 w 4723765"/>
              <a:gd name="connsiteY24" fmla="*/ 5081095 h 5940251"/>
              <a:gd name="connsiteX25" fmla="*/ 1132841 w 4723765"/>
              <a:gd name="connsiteY25" fmla="*/ 5170630 h 5940251"/>
              <a:gd name="connsiteX26" fmla="*/ 988060 w 4723765"/>
              <a:gd name="connsiteY26" fmla="*/ 5399231 h 5940251"/>
              <a:gd name="connsiteX27" fmla="*/ 890905 w 4723765"/>
              <a:gd name="connsiteY27" fmla="*/ 5625925 h 5940251"/>
              <a:gd name="connsiteX28" fmla="*/ 829945 w 4723765"/>
              <a:gd name="connsiteY28" fmla="*/ 5940251 h 5940251"/>
              <a:gd name="connsiteX29" fmla="*/ 0 w 4723765"/>
              <a:gd name="connsiteY29" fmla="*/ 5891355 h 5940251"/>
              <a:gd name="connsiteX30" fmla="*/ 835661 w 4723765"/>
              <a:gd name="connsiteY30" fmla="*/ 4024455 h 5940251"/>
              <a:gd name="connsiteX31" fmla="*/ 3467493 w 4723765"/>
              <a:gd name="connsiteY31" fmla="*/ 458686 h 5940251"/>
              <a:gd name="connsiteX32" fmla="*/ 4723765 w 4723765"/>
              <a:gd name="connsiteY32" fmla="*/ 49991 h 5940251"/>
              <a:gd name="connsiteX0" fmla="*/ 4723765 w 4723765"/>
              <a:gd name="connsiteY0" fmla="*/ 38 h 5890298"/>
              <a:gd name="connsiteX1" fmla="*/ 4611370 w 4723765"/>
              <a:gd name="connsiteY1" fmla="*/ 323888 h 5890298"/>
              <a:gd name="connsiteX2" fmla="*/ 4192270 w 4723765"/>
              <a:gd name="connsiteY2" fmla="*/ 861098 h 5890298"/>
              <a:gd name="connsiteX3" fmla="*/ 4024631 w 4723765"/>
              <a:gd name="connsiteY3" fmla="*/ 960157 h 5890298"/>
              <a:gd name="connsiteX4" fmla="*/ 3754120 w 4723765"/>
              <a:gd name="connsiteY4" fmla="*/ 1146848 h 5890298"/>
              <a:gd name="connsiteX5" fmla="*/ 3561715 w 4723765"/>
              <a:gd name="connsiteY5" fmla="*/ 1487843 h 5890298"/>
              <a:gd name="connsiteX6" fmla="*/ 3392170 w 4723765"/>
              <a:gd name="connsiteY6" fmla="*/ 1775498 h 5890298"/>
              <a:gd name="connsiteX7" fmla="*/ 3342640 w 4723765"/>
              <a:gd name="connsiteY7" fmla="*/ 2103158 h 5890298"/>
              <a:gd name="connsiteX8" fmla="*/ 3439795 w 4723765"/>
              <a:gd name="connsiteY8" fmla="*/ 2299373 h 5890298"/>
              <a:gd name="connsiteX9" fmla="*/ 3274060 w 4723765"/>
              <a:gd name="connsiteY9" fmla="*/ 2592743 h 5890298"/>
              <a:gd name="connsiteX10" fmla="*/ 2944496 w 4723765"/>
              <a:gd name="connsiteY10" fmla="*/ 2867062 h 5890298"/>
              <a:gd name="connsiteX11" fmla="*/ 2799715 w 4723765"/>
              <a:gd name="connsiteY11" fmla="*/ 3038513 h 5890298"/>
              <a:gd name="connsiteX12" fmla="*/ 2292985 w 4723765"/>
              <a:gd name="connsiteY12" fmla="*/ 3179483 h 5890298"/>
              <a:gd name="connsiteX13" fmla="*/ 2203450 w 4723765"/>
              <a:gd name="connsiteY13" fmla="*/ 3289973 h 5890298"/>
              <a:gd name="connsiteX14" fmla="*/ 2129155 w 4723765"/>
              <a:gd name="connsiteY14" fmla="*/ 3497618 h 5890298"/>
              <a:gd name="connsiteX15" fmla="*/ 2024380 w 4723765"/>
              <a:gd name="connsiteY15" fmla="*/ 3690023 h 5890298"/>
              <a:gd name="connsiteX16" fmla="*/ 1866266 w 4723765"/>
              <a:gd name="connsiteY16" fmla="*/ 3773842 h 5890298"/>
              <a:gd name="connsiteX17" fmla="*/ 1750060 w 4723765"/>
              <a:gd name="connsiteY17" fmla="*/ 3870998 h 5890298"/>
              <a:gd name="connsiteX18" fmla="*/ 1691006 w 4723765"/>
              <a:gd name="connsiteY18" fmla="*/ 4050067 h 5890298"/>
              <a:gd name="connsiteX19" fmla="*/ 1643380 w 4723765"/>
              <a:gd name="connsiteY19" fmla="*/ 4299623 h 5890298"/>
              <a:gd name="connsiteX20" fmla="*/ 1511936 w 4723765"/>
              <a:gd name="connsiteY20" fmla="*/ 4528222 h 5890298"/>
              <a:gd name="connsiteX21" fmla="*/ 1355725 w 4723765"/>
              <a:gd name="connsiteY21" fmla="*/ 4701578 h 5890298"/>
              <a:gd name="connsiteX22" fmla="*/ 1245236 w 4723765"/>
              <a:gd name="connsiteY22" fmla="*/ 4821592 h 5890298"/>
              <a:gd name="connsiteX23" fmla="*/ 1330961 w 4723765"/>
              <a:gd name="connsiteY23" fmla="*/ 4745392 h 5890298"/>
              <a:gd name="connsiteX24" fmla="*/ 1167131 w 4723765"/>
              <a:gd name="connsiteY24" fmla="*/ 5031142 h 5890298"/>
              <a:gd name="connsiteX25" fmla="*/ 1132841 w 4723765"/>
              <a:gd name="connsiteY25" fmla="*/ 5120677 h 5890298"/>
              <a:gd name="connsiteX26" fmla="*/ 988060 w 4723765"/>
              <a:gd name="connsiteY26" fmla="*/ 5349278 h 5890298"/>
              <a:gd name="connsiteX27" fmla="*/ 890905 w 4723765"/>
              <a:gd name="connsiteY27" fmla="*/ 5575972 h 5890298"/>
              <a:gd name="connsiteX28" fmla="*/ 829945 w 4723765"/>
              <a:gd name="connsiteY28" fmla="*/ 5890298 h 5890298"/>
              <a:gd name="connsiteX29" fmla="*/ 0 w 4723765"/>
              <a:gd name="connsiteY29" fmla="*/ 5841402 h 5890298"/>
              <a:gd name="connsiteX30" fmla="*/ 835661 w 4723765"/>
              <a:gd name="connsiteY30" fmla="*/ 3974502 h 5890298"/>
              <a:gd name="connsiteX31" fmla="*/ 3467493 w 4723765"/>
              <a:gd name="connsiteY31" fmla="*/ 408733 h 5890298"/>
              <a:gd name="connsiteX32" fmla="*/ 4723765 w 4723765"/>
              <a:gd name="connsiteY32" fmla="*/ 38 h 5890298"/>
              <a:gd name="connsiteX0" fmla="*/ 4723765 w 4723765"/>
              <a:gd name="connsiteY0" fmla="*/ 38 h 5890298"/>
              <a:gd name="connsiteX1" fmla="*/ 4611370 w 4723765"/>
              <a:gd name="connsiteY1" fmla="*/ 323888 h 5890298"/>
              <a:gd name="connsiteX2" fmla="*/ 4192270 w 4723765"/>
              <a:gd name="connsiteY2" fmla="*/ 861098 h 5890298"/>
              <a:gd name="connsiteX3" fmla="*/ 4024631 w 4723765"/>
              <a:gd name="connsiteY3" fmla="*/ 960157 h 5890298"/>
              <a:gd name="connsiteX4" fmla="*/ 3754120 w 4723765"/>
              <a:gd name="connsiteY4" fmla="*/ 1146848 h 5890298"/>
              <a:gd name="connsiteX5" fmla="*/ 3561715 w 4723765"/>
              <a:gd name="connsiteY5" fmla="*/ 1487843 h 5890298"/>
              <a:gd name="connsiteX6" fmla="*/ 3392170 w 4723765"/>
              <a:gd name="connsiteY6" fmla="*/ 1775498 h 5890298"/>
              <a:gd name="connsiteX7" fmla="*/ 3342640 w 4723765"/>
              <a:gd name="connsiteY7" fmla="*/ 2103158 h 5890298"/>
              <a:gd name="connsiteX8" fmla="*/ 3439795 w 4723765"/>
              <a:gd name="connsiteY8" fmla="*/ 2299373 h 5890298"/>
              <a:gd name="connsiteX9" fmla="*/ 3274060 w 4723765"/>
              <a:gd name="connsiteY9" fmla="*/ 2592743 h 5890298"/>
              <a:gd name="connsiteX10" fmla="*/ 2944496 w 4723765"/>
              <a:gd name="connsiteY10" fmla="*/ 2867062 h 5890298"/>
              <a:gd name="connsiteX11" fmla="*/ 2799715 w 4723765"/>
              <a:gd name="connsiteY11" fmla="*/ 3038513 h 5890298"/>
              <a:gd name="connsiteX12" fmla="*/ 2292985 w 4723765"/>
              <a:gd name="connsiteY12" fmla="*/ 3179483 h 5890298"/>
              <a:gd name="connsiteX13" fmla="*/ 2203450 w 4723765"/>
              <a:gd name="connsiteY13" fmla="*/ 3289973 h 5890298"/>
              <a:gd name="connsiteX14" fmla="*/ 2129155 w 4723765"/>
              <a:gd name="connsiteY14" fmla="*/ 3497618 h 5890298"/>
              <a:gd name="connsiteX15" fmla="*/ 2024380 w 4723765"/>
              <a:gd name="connsiteY15" fmla="*/ 3690023 h 5890298"/>
              <a:gd name="connsiteX16" fmla="*/ 1866266 w 4723765"/>
              <a:gd name="connsiteY16" fmla="*/ 3773842 h 5890298"/>
              <a:gd name="connsiteX17" fmla="*/ 1750060 w 4723765"/>
              <a:gd name="connsiteY17" fmla="*/ 3870998 h 5890298"/>
              <a:gd name="connsiteX18" fmla="*/ 1691006 w 4723765"/>
              <a:gd name="connsiteY18" fmla="*/ 4050067 h 5890298"/>
              <a:gd name="connsiteX19" fmla="*/ 1643380 w 4723765"/>
              <a:gd name="connsiteY19" fmla="*/ 4299623 h 5890298"/>
              <a:gd name="connsiteX20" fmla="*/ 1511936 w 4723765"/>
              <a:gd name="connsiteY20" fmla="*/ 4528222 h 5890298"/>
              <a:gd name="connsiteX21" fmla="*/ 1355725 w 4723765"/>
              <a:gd name="connsiteY21" fmla="*/ 4701578 h 5890298"/>
              <a:gd name="connsiteX22" fmla="*/ 1245236 w 4723765"/>
              <a:gd name="connsiteY22" fmla="*/ 4821592 h 5890298"/>
              <a:gd name="connsiteX23" fmla="*/ 1330961 w 4723765"/>
              <a:gd name="connsiteY23" fmla="*/ 4745392 h 5890298"/>
              <a:gd name="connsiteX24" fmla="*/ 1167131 w 4723765"/>
              <a:gd name="connsiteY24" fmla="*/ 5031142 h 5890298"/>
              <a:gd name="connsiteX25" fmla="*/ 1132841 w 4723765"/>
              <a:gd name="connsiteY25" fmla="*/ 5120677 h 5890298"/>
              <a:gd name="connsiteX26" fmla="*/ 988060 w 4723765"/>
              <a:gd name="connsiteY26" fmla="*/ 5349278 h 5890298"/>
              <a:gd name="connsiteX27" fmla="*/ 890905 w 4723765"/>
              <a:gd name="connsiteY27" fmla="*/ 5575972 h 5890298"/>
              <a:gd name="connsiteX28" fmla="*/ 829945 w 4723765"/>
              <a:gd name="connsiteY28" fmla="*/ 5890298 h 5890298"/>
              <a:gd name="connsiteX29" fmla="*/ 0 w 4723765"/>
              <a:gd name="connsiteY29" fmla="*/ 5841402 h 5890298"/>
              <a:gd name="connsiteX30" fmla="*/ 835661 w 4723765"/>
              <a:gd name="connsiteY30" fmla="*/ 3974502 h 5890298"/>
              <a:gd name="connsiteX31" fmla="*/ 3467493 w 4723765"/>
              <a:gd name="connsiteY31" fmla="*/ 408733 h 5890298"/>
              <a:gd name="connsiteX32" fmla="*/ 4723765 w 4723765"/>
              <a:gd name="connsiteY32" fmla="*/ 38 h 5890298"/>
              <a:gd name="connsiteX0" fmla="*/ 4723765 w 4723765"/>
              <a:gd name="connsiteY0" fmla="*/ 38 h 5890298"/>
              <a:gd name="connsiteX1" fmla="*/ 4611370 w 4723765"/>
              <a:gd name="connsiteY1" fmla="*/ 323888 h 5890298"/>
              <a:gd name="connsiteX2" fmla="*/ 4192270 w 4723765"/>
              <a:gd name="connsiteY2" fmla="*/ 861098 h 5890298"/>
              <a:gd name="connsiteX3" fmla="*/ 4024631 w 4723765"/>
              <a:gd name="connsiteY3" fmla="*/ 960157 h 5890298"/>
              <a:gd name="connsiteX4" fmla="*/ 3754120 w 4723765"/>
              <a:gd name="connsiteY4" fmla="*/ 1146848 h 5890298"/>
              <a:gd name="connsiteX5" fmla="*/ 3561715 w 4723765"/>
              <a:gd name="connsiteY5" fmla="*/ 1487843 h 5890298"/>
              <a:gd name="connsiteX6" fmla="*/ 3392170 w 4723765"/>
              <a:gd name="connsiteY6" fmla="*/ 1775498 h 5890298"/>
              <a:gd name="connsiteX7" fmla="*/ 3342640 w 4723765"/>
              <a:gd name="connsiteY7" fmla="*/ 2103158 h 5890298"/>
              <a:gd name="connsiteX8" fmla="*/ 3439795 w 4723765"/>
              <a:gd name="connsiteY8" fmla="*/ 2299373 h 5890298"/>
              <a:gd name="connsiteX9" fmla="*/ 3274060 w 4723765"/>
              <a:gd name="connsiteY9" fmla="*/ 2592743 h 5890298"/>
              <a:gd name="connsiteX10" fmla="*/ 2944496 w 4723765"/>
              <a:gd name="connsiteY10" fmla="*/ 2867062 h 5890298"/>
              <a:gd name="connsiteX11" fmla="*/ 2799715 w 4723765"/>
              <a:gd name="connsiteY11" fmla="*/ 3038513 h 5890298"/>
              <a:gd name="connsiteX12" fmla="*/ 2292985 w 4723765"/>
              <a:gd name="connsiteY12" fmla="*/ 3179483 h 5890298"/>
              <a:gd name="connsiteX13" fmla="*/ 2203450 w 4723765"/>
              <a:gd name="connsiteY13" fmla="*/ 3289973 h 5890298"/>
              <a:gd name="connsiteX14" fmla="*/ 2129155 w 4723765"/>
              <a:gd name="connsiteY14" fmla="*/ 3497618 h 5890298"/>
              <a:gd name="connsiteX15" fmla="*/ 2024380 w 4723765"/>
              <a:gd name="connsiteY15" fmla="*/ 3690023 h 5890298"/>
              <a:gd name="connsiteX16" fmla="*/ 1866266 w 4723765"/>
              <a:gd name="connsiteY16" fmla="*/ 3773842 h 5890298"/>
              <a:gd name="connsiteX17" fmla="*/ 1750060 w 4723765"/>
              <a:gd name="connsiteY17" fmla="*/ 3870998 h 5890298"/>
              <a:gd name="connsiteX18" fmla="*/ 1691006 w 4723765"/>
              <a:gd name="connsiteY18" fmla="*/ 4050067 h 5890298"/>
              <a:gd name="connsiteX19" fmla="*/ 1643380 w 4723765"/>
              <a:gd name="connsiteY19" fmla="*/ 4299623 h 5890298"/>
              <a:gd name="connsiteX20" fmla="*/ 1511936 w 4723765"/>
              <a:gd name="connsiteY20" fmla="*/ 4528222 h 5890298"/>
              <a:gd name="connsiteX21" fmla="*/ 1355725 w 4723765"/>
              <a:gd name="connsiteY21" fmla="*/ 4701578 h 5890298"/>
              <a:gd name="connsiteX22" fmla="*/ 1245236 w 4723765"/>
              <a:gd name="connsiteY22" fmla="*/ 4821592 h 5890298"/>
              <a:gd name="connsiteX23" fmla="*/ 1330961 w 4723765"/>
              <a:gd name="connsiteY23" fmla="*/ 4745392 h 5890298"/>
              <a:gd name="connsiteX24" fmla="*/ 1167131 w 4723765"/>
              <a:gd name="connsiteY24" fmla="*/ 5031142 h 5890298"/>
              <a:gd name="connsiteX25" fmla="*/ 1132841 w 4723765"/>
              <a:gd name="connsiteY25" fmla="*/ 5120677 h 5890298"/>
              <a:gd name="connsiteX26" fmla="*/ 988060 w 4723765"/>
              <a:gd name="connsiteY26" fmla="*/ 5349278 h 5890298"/>
              <a:gd name="connsiteX27" fmla="*/ 890905 w 4723765"/>
              <a:gd name="connsiteY27" fmla="*/ 5575972 h 5890298"/>
              <a:gd name="connsiteX28" fmla="*/ 829945 w 4723765"/>
              <a:gd name="connsiteY28" fmla="*/ 5890298 h 5890298"/>
              <a:gd name="connsiteX29" fmla="*/ 0 w 4723765"/>
              <a:gd name="connsiteY29" fmla="*/ 5841402 h 5890298"/>
              <a:gd name="connsiteX30" fmla="*/ 835661 w 4723765"/>
              <a:gd name="connsiteY30" fmla="*/ 3974502 h 5890298"/>
              <a:gd name="connsiteX31" fmla="*/ 3467493 w 4723765"/>
              <a:gd name="connsiteY31" fmla="*/ 408733 h 5890298"/>
              <a:gd name="connsiteX32" fmla="*/ 4723765 w 4723765"/>
              <a:gd name="connsiteY32" fmla="*/ 38 h 5890298"/>
              <a:gd name="connsiteX0" fmla="*/ 4723765 w 4723765"/>
              <a:gd name="connsiteY0" fmla="*/ 38 h 5890298"/>
              <a:gd name="connsiteX1" fmla="*/ 4611370 w 4723765"/>
              <a:gd name="connsiteY1" fmla="*/ 323888 h 5890298"/>
              <a:gd name="connsiteX2" fmla="*/ 4192270 w 4723765"/>
              <a:gd name="connsiteY2" fmla="*/ 861098 h 5890298"/>
              <a:gd name="connsiteX3" fmla="*/ 4024631 w 4723765"/>
              <a:gd name="connsiteY3" fmla="*/ 960157 h 5890298"/>
              <a:gd name="connsiteX4" fmla="*/ 3754120 w 4723765"/>
              <a:gd name="connsiteY4" fmla="*/ 1146848 h 5890298"/>
              <a:gd name="connsiteX5" fmla="*/ 3561715 w 4723765"/>
              <a:gd name="connsiteY5" fmla="*/ 1487843 h 5890298"/>
              <a:gd name="connsiteX6" fmla="*/ 3392170 w 4723765"/>
              <a:gd name="connsiteY6" fmla="*/ 1775498 h 5890298"/>
              <a:gd name="connsiteX7" fmla="*/ 3342640 w 4723765"/>
              <a:gd name="connsiteY7" fmla="*/ 2103158 h 5890298"/>
              <a:gd name="connsiteX8" fmla="*/ 3439795 w 4723765"/>
              <a:gd name="connsiteY8" fmla="*/ 2299373 h 5890298"/>
              <a:gd name="connsiteX9" fmla="*/ 3274060 w 4723765"/>
              <a:gd name="connsiteY9" fmla="*/ 2592743 h 5890298"/>
              <a:gd name="connsiteX10" fmla="*/ 2944496 w 4723765"/>
              <a:gd name="connsiteY10" fmla="*/ 2867062 h 5890298"/>
              <a:gd name="connsiteX11" fmla="*/ 2799715 w 4723765"/>
              <a:gd name="connsiteY11" fmla="*/ 3038513 h 5890298"/>
              <a:gd name="connsiteX12" fmla="*/ 2292985 w 4723765"/>
              <a:gd name="connsiteY12" fmla="*/ 3179483 h 5890298"/>
              <a:gd name="connsiteX13" fmla="*/ 2203450 w 4723765"/>
              <a:gd name="connsiteY13" fmla="*/ 3289973 h 5890298"/>
              <a:gd name="connsiteX14" fmla="*/ 2129155 w 4723765"/>
              <a:gd name="connsiteY14" fmla="*/ 3497618 h 5890298"/>
              <a:gd name="connsiteX15" fmla="*/ 2024380 w 4723765"/>
              <a:gd name="connsiteY15" fmla="*/ 3690023 h 5890298"/>
              <a:gd name="connsiteX16" fmla="*/ 1866266 w 4723765"/>
              <a:gd name="connsiteY16" fmla="*/ 3773842 h 5890298"/>
              <a:gd name="connsiteX17" fmla="*/ 1750060 w 4723765"/>
              <a:gd name="connsiteY17" fmla="*/ 3870998 h 5890298"/>
              <a:gd name="connsiteX18" fmla="*/ 1691006 w 4723765"/>
              <a:gd name="connsiteY18" fmla="*/ 4050067 h 5890298"/>
              <a:gd name="connsiteX19" fmla="*/ 1643380 w 4723765"/>
              <a:gd name="connsiteY19" fmla="*/ 4299623 h 5890298"/>
              <a:gd name="connsiteX20" fmla="*/ 1511936 w 4723765"/>
              <a:gd name="connsiteY20" fmla="*/ 4528222 h 5890298"/>
              <a:gd name="connsiteX21" fmla="*/ 1355725 w 4723765"/>
              <a:gd name="connsiteY21" fmla="*/ 4701578 h 5890298"/>
              <a:gd name="connsiteX22" fmla="*/ 1245236 w 4723765"/>
              <a:gd name="connsiteY22" fmla="*/ 4821592 h 5890298"/>
              <a:gd name="connsiteX23" fmla="*/ 1330961 w 4723765"/>
              <a:gd name="connsiteY23" fmla="*/ 4745392 h 5890298"/>
              <a:gd name="connsiteX24" fmla="*/ 1167131 w 4723765"/>
              <a:gd name="connsiteY24" fmla="*/ 5031142 h 5890298"/>
              <a:gd name="connsiteX25" fmla="*/ 1132841 w 4723765"/>
              <a:gd name="connsiteY25" fmla="*/ 5120677 h 5890298"/>
              <a:gd name="connsiteX26" fmla="*/ 988060 w 4723765"/>
              <a:gd name="connsiteY26" fmla="*/ 5349278 h 5890298"/>
              <a:gd name="connsiteX27" fmla="*/ 890905 w 4723765"/>
              <a:gd name="connsiteY27" fmla="*/ 5575972 h 5890298"/>
              <a:gd name="connsiteX28" fmla="*/ 829945 w 4723765"/>
              <a:gd name="connsiteY28" fmla="*/ 5890298 h 5890298"/>
              <a:gd name="connsiteX29" fmla="*/ 0 w 4723765"/>
              <a:gd name="connsiteY29" fmla="*/ 5841402 h 5890298"/>
              <a:gd name="connsiteX30" fmla="*/ 1163907 w 4723765"/>
              <a:gd name="connsiteY30" fmla="*/ 3482133 h 5890298"/>
              <a:gd name="connsiteX31" fmla="*/ 3467493 w 4723765"/>
              <a:gd name="connsiteY31" fmla="*/ 408733 h 5890298"/>
              <a:gd name="connsiteX32" fmla="*/ 4723765 w 4723765"/>
              <a:gd name="connsiteY32" fmla="*/ 38 h 5890298"/>
              <a:gd name="connsiteX0" fmla="*/ 4723765 w 4723765"/>
              <a:gd name="connsiteY0" fmla="*/ 38 h 5890298"/>
              <a:gd name="connsiteX1" fmla="*/ 4611370 w 4723765"/>
              <a:gd name="connsiteY1" fmla="*/ 323888 h 5890298"/>
              <a:gd name="connsiteX2" fmla="*/ 4192270 w 4723765"/>
              <a:gd name="connsiteY2" fmla="*/ 861098 h 5890298"/>
              <a:gd name="connsiteX3" fmla="*/ 4024631 w 4723765"/>
              <a:gd name="connsiteY3" fmla="*/ 960157 h 5890298"/>
              <a:gd name="connsiteX4" fmla="*/ 3754120 w 4723765"/>
              <a:gd name="connsiteY4" fmla="*/ 1146848 h 5890298"/>
              <a:gd name="connsiteX5" fmla="*/ 3561715 w 4723765"/>
              <a:gd name="connsiteY5" fmla="*/ 1487843 h 5890298"/>
              <a:gd name="connsiteX6" fmla="*/ 3392170 w 4723765"/>
              <a:gd name="connsiteY6" fmla="*/ 1775498 h 5890298"/>
              <a:gd name="connsiteX7" fmla="*/ 3342640 w 4723765"/>
              <a:gd name="connsiteY7" fmla="*/ 2103158 h 5890298"/>
              <a:gd name="connsiteX8" fmla="*/ 3439795 w 4723765"/>
              <a:gd name="connsiteY8" fmla="*/ 2299373 h 5890298"/>
              <a:gd name="connsiteX9" fmla="*/ 3274060 w 4723765"/>
              <a:gd name="connsiteY9" fmla="*/ 2592743 h 5890298"/>
              <a:gd name="connsiteX10" fmla="*/ 2944496 w 4723765"/>
              <a:gd name="connsiteY10" fmla="*/ 2867062 h 5890298"/>
              <a:gd name="connsiteX11" fmla="*/ 2799715 w 4723765"/>
              <a:gd name="connsiteY11" fmla="*/ 3038513 h 5890298"/>
              <a:gd name="connsiteX12" fmla="*/ 2292985 w 4723765"/>
              <a:gd name="connsiteY12" fmla="*/ 3179483 h 5890298"/>
              <a:gd name="connsiteX13" fmla="*/ 2203450 w 4723765"/>
              <a:gd name="connsiteY13" fmla="*/ 3289973 h 5890298"/>
              <a:gd name="connsiteX14" fmla="*/ 2129155 w 4723765"/>
              <a:gd name="connsiteY14" fmla="*/ 3497618 h 5890298"/>
              <a:gd name="connsiteX15" fmla="*/ 2024380 w 4723765"/>
              <a:gd name="connsiteY15" fmla="*/ 3690023 h 5890298"/>
              <a:gd name="connsiteX16" fmla="*/ 1866266 w 4723765"/>
              <a:gd name="connsiteY16" fmla="*/ 3773842 h 5890298"/>
              <a:gd name="connsiteX17" fmla="*/ 1750060 w 4723765"/>
              <a:gd name="connsiteY17" fmla="*/ 3870998 h 5890298"/>
              <a:gd name="connsiteX18" fmla="*/ 1691006 w 4723765"/>
              <a:gd name="connsiteY18" fmla="*/ 4050067 h 5890298"/>
              <a:gd name="connsiteX19" fmla="*/ 1643380 w 4723765"/>
              <a:gd name="connsiteY19" fmla="*/ 4299623 h 5890298"/>
              <a:gd name="connsiteX20" fmla="*/ 1511936 w 4723765"/>
              <a:gd name="connsiteY20" fmla="*/ 4528222 h 5890298"/>
              <a:gd name="connsiteX21" fmla="*/ 1355725 w 4723765"/>
              <a:gd name="connsiteY21" fmla="*/ 4701578 h 5890298"/>
              <a:gd name="connsiteX22" fmla="*/ 1245236 w 4723765"/>
              <a:gd name="connsiteY22" fmla="*/ 4821592 h 5890298"/>
              <a:gd name="connsiteX23" fmla="*/ 1330961 w 4723765"/>
              <a:gd name="connsiteY23" fmla="*/ 4745392 h 5890298"/>
              <a:gd name="connsiteX24" fmla="*/ 1167131 w 4723765"/>
              <a:gd name="connsiteY24" fmla="*/ 5031142 h 5890298"/>
              <a:gd name="connsiteX25" fmla="*/ 1132841 w 4723765"/>
              <a:gd name="connsiteY25" fmla="*/ 5120677 h 5890298"/>
              <a:gd name="connsiteX26" fmla="*/ 988060 w 4723765"/>
              <a:gd name="connsiteY26" fmla="*/ 5349278 h 5890298"/>
              <a:gd name="connsiteX27" fmla="*/ 890905 w 4723765"/>
              <a:gd name="connsiteY27" fmla="*/ 5575972 h 5890298"/>
              <a:gd name="connsiteX28" fmla="*/ 829945 w 4723765"/>
              <a:gd name="connsiteY28" fmla="*/ 5890298 h 5890298"/>
              <a:gd name="connsiteX29" fmla="*/ 0 w 4723765"/>
              <a:gd name="connsiteY29" fmla="*/ 5841402 h 5890298"/>
              <a:gd name="connsiteX30" fmla="*/ 1163907 w 4723765"/>
              <a:gd name="connsiteY30" fmla="*/ 3482133 h 5890298"/>
              <a:gd name="connsiteX31" fmla="*/ 3467493 w 4723765"/>
              <a:gd name="connsiteY31" fmla="*/ 408733 h 5890298"/>
              <a:gd name="connsiteX32" fmla="*/ 4723765 w 4723765"/>
              <a:gd name="connsiteY32" fmla="*/ 38 h 5890298"/>
              <a:gd name="connsiteX0" fmla="*/ 4629980 w 4629980"/>
              <a:gd name="connsiteY0" fmla="*/ 38 h 5890298"/>
              <a:gd name="connsiteX1" fmla="*/ 4517585 w 4629980"/>
              <a:gd name="connsiteY1" fmla="*/ 323888 h 5890298"/>
              <a:gd name="connsiteX2" fmla="*/ 4098485 w 4629980"/>
              <a:gd name="connsiteY2" fmla="*/ 861098 h 5890298"/>
              <a:gd name="connsiteX3" fmla="*/ 3930846 w 4629980"/>
              <a:gd name="connsiteY3" fmla="*/ 960157 h 5890298"/>
              <a:gd name="connsiteX4" fmla="*/ 3660335 w 4629980"/>
              <a:gd name="connsiteY4" fmla="*/ 1146848 h 5890298"/>
              <a:gd name="connsiteX5" fmla="*/ 3467930 w 4629980"/>
              <a:gd name="connsiteY5" fmla="*/ 1487843 h 5890298"/>
              <a:gd name="connsiteX6" fmla="*/ 3298385 w 4629980"/>
              <a:gd name="connsiteY6" fmla="*/ 1775498 h 5890298"/>
              <a:gd name="connsiteX7" fmla="*/ 3248855 w 4629980"/>
              <a:gd name="connsiteY7" fmla="*/ 2103158 h 5890298"/>
              <a:gd name="connsiteX8" fmla="*/ 3346010 w 4629980"/>
              <a:gd name="connsiteY8" fmla="*/ 2299373 h 5890298"/>
              <a:gd name="connsiteX9" fmla="*/ 3180275 w 4629980"/>
              <a:gd name="connsiteY9" fmla="*/ 2592743 h 5890298"/>
              <a:gd name="connsiteX10" fmla="*/ 2850711 w 4629980"/>
              <a:gd name="connsiteY10" fmla="*/ 2867062 h 5890298"/>
              <a:gd name="connsiteX11" fmla="*/ 2705930 w 4629980"/>
              <a:gd name="connsiteY11" fmla="*/ 3038513 h 5890298"/>
              <a:gd name="connsiteX12" fmla="*/ 2199200 w 4629980"/>
              <a:gd name="connsiteY12" fmla="*/ 3179483 h 5890298"/>
              <a:gd name="connsiteX13" fmla="*/ 2109665 w 4629980"/>
              <a:gd name="connsiteY13" fmla="*/ 3289973 h 5890298"/>
              <a:gd name="connsiteX14" fmla="*/ 2035370 w 4629980"/>
              <a:gd name="connsiteY14" fmla="*/ 3497618 h 5890298"/>
              <a:gd name="connsiteX15" fmla="*/ 1930595 w 4629980"/>
              <a:gd name="connsiteY15" fmla="*/ 3690023 h 5890298"/>
              <a:gd name="connsiteX16" fmla="*/ 1772481 w 4629980"/>
              <a:gd name="connsiteY16" fmla="*/ 3773842 h 5890298"/>
              <a:gd name="connsiteX17" fmla="*/ 1656275 w 4629980"/>
              <a:gd name="connsiteY17" fmla="*/ 3870998 h 5890298"/>
              <a:gd name="connsiteX18" fmla="*/ 1597221 w 4629980"/>
              <a:gd name="connsiteY18" fmla="*/ 4050067 h 5890298"/>
              <a:gd name="connsiteX19" fmla="*/ 1549595 w 4629980"/>
              <a:gd name="connsiteY19" fmla="*/ 4299623 h 5890298"/>
              <a:gd name="connsiteX20" fmla="*/ 1418151 w 4629980"/>
              <a:gd name="connsiteY20" fmla="*/ 4528222 h 5890298"/>
              <a:gd name="connsiteX21" fmla="*/ 1261940 w 4629980"/>
              <a:gd name="connsiteY21" fmla="*/ 4701578 h 5890298"/>
              <a:gd name="connsiteX22" fmla="*/ 1151451 w 4629980"/>
              <a:gd name="connsiteY22" fmla="*/ 4821592 h 5890298"/>
              <a:gd name="connsiteX23" fmla="*/ 1237176 w 4629980"/>
              <a:gd name="connsiteY23" fmla="*/ 4745392 h 5890298"/>
              <a:gd name="connsiteX24" fmla="*/ 1073346 w 4629980"/>
              <a:gd name="connsiteY24" fmla="*/ 5031142 h 5890298"/>
              <a:gd name="connsiteX25" fmla="*/ 1039056 w 4629980"/>
              <a:gd name="connsiteY25" fmla="*/ 5120677 h 5890298"/>
              <a:gd name="connsiteX26" fmla="*/ 894275 w 4629980"/>
              <a:gd name="connsiteY26" fmla="*/ 5349278 h 5890298"/>
              <a:gd name="connsiteX27" fmla="*/ 797120 w 4629980"/>
              <a:gd name="connsiteY27" fmla="*/ 5575972 h 5890298"/>
              <a:gd name="connsiteX28" fmla="*/ 736160 w 4629980"/>
              <a:gd name="connsiteY28" fmla="*/ 5890298 h 5890298"/>
              <a:gd name="connsiteX29" fmla="*/ 0 w 4629980"/>
              <a:gd name="connsiteY29" fmla="*/ 5513156 h 5890298"/>
              <a:gd name="connsiteX30" fmla="*/ 1070122 w 4629980"/>
              <a:gd name="connsiteY30" fmla="*/ 3482133 h 5890298"/>
              <a:gd name="connsiteX31" fmla="*/ 3373708 w 4629980"/>
              <a:gd name="connsiteY31" fmla="*/ 408733 h 5890298"/>
              <a:gd name="connsiteX32" fmla="*/ 4629980 w 4629980"/>
              <a:gd name="connsiteY32" fmla="*/ 38 h 5890298"/>
              <a:gd name="connsiteX0" fmla="*/ 4629980 w 4629980"/>
              <a:gd name="connsiteY0" fmla="*/ 38 h 5890298"/>
              <a:gd name="connsiteX1" fmla="*/ 4517585 w 4629980"/>
              <a:gd name="connsiteY1" fmla="*/ 323888 h 5890298"/>
              <a:gd name="connsiteX2" fmla="*/ 4098485 w 4629980"/>
              <a:gd name="connsiteY2" fmla="*/ 861098 h 5890298"/>
              <a:gd name="connsiteX3" fmla="*/ 3930846 w 4629980"/>
              <a:gd name="connsiteY3" fmla="*/ 960157 h 5890298"/>
              <a:gd name="connsiteX4" fmla="*/ 3660335 w 4629980"/>
              <a:gd name="connsiteY4" fmla="*/ 1146848 h 5890298"/>
              <a:gd name="connsiteX5" fmla="*/ 3467930 w 4629980"/>
              <a:gd name="connsiteY5" fmla="*/ 1487843 h 5890298"/>
              <a:gd name="connsiteX6" fmla="*/ 3298385 w 4629980"/>
              <a:gd name="connsiteY6" fmla="*/ 1775498 h 5890298"/>
              <a:gd name="connsiteX7" fmla="*/ 3248855 w 4629980"/>
              <a:gd name="connsiteY7" fmla="*/ 2103158 h 5890298"/>
              <a:gd name="connsiteX8" fmla="*/ 3346010 w 4629980"/>
              <a:gd name="connsiteY8" fmla="*/ 2299373 h 5890298"/>
              <a:gd name="connsiteX9" fmla="*/ 3180275 w 4629980"/>
              <a:gd name="connsiteY9" fmla="*/ 2592743 h 5890298"/>
              <a:gd name="connsiteX10" fmla="*/ 2850711 w 4629980"/>
              <a:gd name="connsiteY10" fmla="*/ 2867062 h 5890298"/>
              <a:gd name="connsiteX11" fmla="*/ 2705930 w 4629980"/>
              <a:gd name="connsiteY11" fmla="*/ 3038513 h 5890298"/>
              <a:gd name="connsiteX12" fmla="*/ 2199200 w 4629980"/>
              <a:gd name="connsiteY12" fmla="*/ 3179483 h 5890298"/>
              <a:gd name="connsiteX13" fmla="*/ 2109665 w 4629980"/>
              <a:gd name="connsiteY13" fmla="*/ 3289973 h 5890298"/>
              <a:gd name="connsiteX14" fmla="*/ 2035370 w 4629980"/>
              <a:gd name="connsiteY14" fmla="*/ 3497618 h 5890298"/>
              <a:gd name="connsiteX15" fmla="*/ 1930595 w 4629980"/>
              <a:gd name="connsiteY15" fmla="*/ 3690023 h 5890298"/>
              <a:gd name="connsiteX16" fmla="*/ 1772481 w 4629980"/>
              <a:gd name="connsiteY16" fmla="*/ 3773842 h 5890298"/>
              <a:gd name="connsiteX17" fmla="*/ 1656275 w 4629980"/>
              <a:gd name="connsiteY17" fmla="*/ 3870998 h 5890298"/>
              <a:gd name="connsiteX18" fmla="*/ 1597221 w 4629980"/>
              <a:gd name="connsiteY18" fmla="*/ 4050067 h 5890298"/>
              <a:gd name="connsiteX19" fmla="*/ 1549595 w 4629980"/>
              <a:gd name="connsiteY19" fmla="*/ 4299623 h 5890298"/>
              <a:gd name="connsiteX20" fmla="*/ 1418151 w 4629980"/>
              <a:gd name="connsiteY20" fmla="*/ 4528222 h 5890298"/>
              <a:gd name="connsiteX21" fmla="*/ 1261940 w 4629980"/>
              <a:gd name="connsiteY21" fmla="*/ 4701578 h 5890298"/>
              <a:gd name="connsiteX22" fmla="*/ 1151451 w 4629980"/>
              <a:gd name="connsiteY22" fmla="*/ 4821592 h 5890298"/>
              <a:gd name="connsiteX23" fmla="*/ 1237176 w 4629980"/>
              <a:gd name="connsiteY23" fmla="*/ 4745392 h 5890298"/>
              <a:gd name="connsiteX24" fmla="*/ 1073346 w 4629980"/>
              <a:gd name="connsiteY24" fmla="*/ 5031142 h 5890298"/>
              <a:gd name="connsiteX25" fmla="*/ 1039056 w 4629980"/>
              <a:gd name="connsiteY25" fmla="*/ 5120677 h 5890298"/>
              <a:gd name="connsiteX26" fmla="*/ 894275 w 4629980"/>
              <a:gd name="connsiteY26" fmla="*/ 5349278 h 5890298"/>
              <a:gd name="connsiteX27" fmla="*/ 797120 w 4629980"/>
              <a:gd name="connsiteY27" fmla="*/ 5575972 h 5890298"/>
              <a:gd name="connsiteX28" fmla="*/ 736160 w 4629980"/>
              <a:gd name="connsiteY28" fmla="*/ 5890298 h 5890298"/>
              <a:gd name="connsiteX29" fmla="*/ 0 w 4629980"/>
              <a:gd name="connsiteY29" fmla="*/ 5513156 h 5890298"/>
              <a:gd name="connsiteX30" fmla="*/ 1070122 w 4629980"/>
              <a:gd name="connsiteY30" fmla="*/ 3482133 h 5890298"/>
              <a:gd name="connsiteX31" fmla="*/ 3373708 w 4629980"/>
              <a:gd name="connsiteY31" fmla="*/ 408733 h 5890298"/>
              <a:gd name="connsiteX32" fmla="*/ 4629980 w 4629980"/>
              <a:gd name="connsiteY32" fmla="*/ 38 h 5890298"/>
              <a:gd name="connsiteX0" fmla="*/ 4629980 w 4629980"/>
              <a:gd name="connsiteY0" fmla="*/ 109 h 5890369"/>
              <a:gd name="connsiteX1" fmla="*/ 4517585 w 4629980"/>
              <a:gd name="connsiteY1" fmla="*/ 323959 h 5890369"/>
              <a:gd name="connsiteX2" fmla="*/ 4098485 w 4629980"/>
              <a:gd name="connsiteY2" fmla="*/ 861169 h 5890369"/>
              <a:gd name="connsiteX3" fmla="*/ 3930846 w 4629980"/>
              <a:gd name="connsiteY3" fmla="*/ 960228 h 5890369"/>
              <a:gd name="connsiteX4" fmla="*/ 3660335 w 4629980"/>
              <a:gd name="connsiteY4" fmla="*/ 1146919 h 5890369"/>
              <a:gd name="connsiteX5" fmla="*/ 3467930 w 4629980"/>
              <a:gd name="connsiteY5" fmla="*/ 1487914 h 5890369"/>
              <a:gd name="connsiteX6" fmla="*/ 3298385 w 4629980"/>
              <a:gd name="connsiteY6" fmla="*/ 1775569 h 5890369"/>
              <a:gd name="connsiteX7" fmla="*/ 3248855 w 4629980"/>
              <a:gd name="connsiteY7" fmla="*/ 2103229 h 5890369"/>
              <a:gd name="connsiteX8" fmla="*/ 3346010 w 4629980"/>
              <a:gd name="connsiteY8" fmla="*/ 2299444 h 5890369"/>
              <a:gd name="connsiteX9" fmla="*/ 3180275 w 4629980"/>
              <a:gd name="connsiteY9" fmla="*/ 2592814 h 5890369"/>
              <a:gd name="connsiteX10" fmla="*/ 2850711 w 4629980"/>
              <a:gd name="connsiteY10" fmla="*/ 2867133 h 5890369"/>
              <a:gd name="connsiteX11" fmla="*/ 2705930 w 4629980"/>
              <a:gd name="connsiteY11" fmla="*/ 3038584 h 5890369"/>
              <a:gd name="connsiteX12" fmla="*/ 2199200 w 4629980"/>
              <a:gd name="connsiteY12" fmla="*/ 3179554 h 5890369"/>
              <a:gd name="connsiteX13" fmla="*/ 2109665 w 4629980"/>
              <a:gd name="connsiteY13" fmla="*/ 3290044 h 5890369"/>
              <a:gd name="connsiteX14" fmla="*/ 2035370 w 4629980"/>
              <a:gd name="connsiteY14" fmla="*/ 3497689 h 5890369"/>
              <a:gd name="connsiteX15" fmla="*/ 1930595 w 4629980"/>
              <a:gd name="connsiteY15" fmla="*/ 3690094 h 5890369"/>
              <a:gd name="connsiteX16" fmla="*/ 1772481 w 4629980"/>
              <a:gd name="connsiteY16" fmla="*/ 3773913 h 5890369"/>
              <a:gd name="connsiteX17" fmla="*/ 1656275 w 4629980"/>
              <a:gd name="connsiteY17" fmla="*/ 3871069 h 5890369"/>
              <a:gd name="connsiteX18" fmla="*/ 1597221 w 4629980"/>
              <a:gd name="connsiteY18" fmla="*/ 4050138 h 5890369"/>
              <a:gd name="connsiteX19" fmla="*/ 1549595 w 4629980"/>
              <a:gd name="connsiteY19" fmla="*/ 4299694 h 5890369"/>
              <a:gd name="connsiteX20" fmla="*/ 1418151 w 4629980"/>
              <a:gd name="connsiteY20" fmla="*/ 4528293 h 5890369"/>
              <a:gd name="connsiteX21" fmla="*/ 1261940 w 4629980"/>
              <a:gd name="connsiteY21" fmla="*/ 4701649 h 5890369"/>
              <a:gd name="connsiteX22" fmla="*/ 1151451 w 4629980"/>
              <a:gd name="connsiteY22" fmla="*/ 4821663 h 5890369"/>
              <a:gd name="connsiteX23" fmla="*/ 1237176 w 4629980"/>
              <a:gd name="connsiteY23" fmla="*/ 4745463 h 5890369"/>
              <a:gd name="connsiteX24" fmla="*/ 1073346 w 4629980"/>
              <a:gd name="connsiteY24" fmla="*/ 5031213 h 5890369"/>
              <a:gd name="connsiteX25" fmla="*/ 1039056 w 4629980"/>
              <a:gd name="connsiteY25" fmla="*/ 5120748 h 5890369"/>
              <a:gd name="connsiteX26" fmla="*/ 894275 w 4629980"/>
              <a:gd name="connsiteY26" fmla="*/ 5349349 h 5890369"/>
              <a:gd name="connsiteX27" fmla="*/ 797120 w 4629980"/>
              <a:gd name="connsiteY27" fmla="*/ 5576043 h 5890369"/>
              <a:gd name="connsiteX28" fmla="*/ 736160 w 4629980"/>
              <a:gd name="connsiteY28" fmla="*/ 5890369 h 5890369"/>
              <a:gd name="connsiteX29" fmla="*/ 0 w 4629980"/>
              <a:gd name="connsiteY29" fmla="*/ 5513227 h 5890369"/>
              <a:gd name="connsiteX30" fmla="*/ 1070122 w 4629980"/>
              <a:gd name="connsiteY30" fmla="*/ 3482204 h 5890369"/>
              <a:gd name="connsiteX31" fmla="*/ 3537831 w 4629980"/>
              <a:gd name="connsiteY31" fmla="*/ 33665 h 5890369"/>
              <a:gd name="connsiteX32" fmla="*/ 4629980 w 4629980"/>
              <a:gd name="connsiteY32" fmla="*/ 109 h 5890369"/>
              <a:gd name="connsiteX0" fmla="*/ 4629980 w 4629980"/>
              <a:gd name="connsiteY0" fmla="*/ 39 h 5890299"/>
              <a:gd name="connsiteX1" fmla="*/ 4517585 w 4629980"/>
              <a:gd name="connsiteY1" fmla="*/ 323889 h 5890299"/>
              <a:gd name="connsiteX2" fmla="*/ 4098485 w 4629980"/>
              <a:gd name="connsiteY2" fmla="*/ 861099 h 5890299"/>
              <a:gd name="connsiteX3" fmla="*/ 3930846 w 4629980"/>
              <a:gd name="connsiteY3" fmla="*/ 960158 h 5890299"/>
              <a:gd name="connsiteX4" fmla="*/ 3660335 w 4629980"/>
              <a:gd name="connsiteY4" fmla="*/ 1146849 h 5890299"/>
              <a:gd name="connsiteX5" fmla="*/ 3467930 w 4629980"/>
              <a:gd name="connsiteY5" fmla="*/ 1487844 h 5890299"/>
              <a:gd name="connsiteX6" fmla="*/ 3298385 w 4629980"/>
              <a:gd name="connsiteY6" fmla="*/ 1775499 h 5890299"/>
              <a:gd name="connsiteX7" fmla="*/ 3248855 w 4629980"/>
              <a:gd name="connsiteY7" fmla="*/ 2103159 h 5890299"/>
              <a:gd name="connsiteX8" fmla="*/ 3346010 w 4629980"/>
              <a:gd name="connsiteY8" fmla="*/ 2299374 h 5890299"/>
              <a:gd name="connsiteX9" fmla="*/ 3180275 w 4629980"/>
              <a:gd name="connsiteY9" fmla="*/ 2592744 h 5890299"/>
              <a:gd name="connsiteX10" fmla="*/ 2850711 w 4629980"/>
              <a:gd name="connsiteY10" fmla="*/ 2867063 h 5890299"/>
              <a:gd name="connsiteX11" fmla="*/ 2705930 w 4629980"/>
              <a:gd name="connsiteY11" fmla="*/ 3038514 h 5890299"/>
              <a:gd name="connsiteX12" fmla="*/ 2199200 w 4629980"/>
              <a:gd name="connsiteY12" fmla="*/ 3179484 h 5890299"/>
              <a:gd name="connsiteX13" fmla="*/ 2109665 w 4629980"/>
              <a:gd name="connsiteY13" fmla="*/ 3289974 h 5890299"/>
              <a:gd name="connsiteX14" fmla="*/ 2035370 w 4629980"/>
              <a:gd name="connsiteY14" fmla="*/ 3497619 h 5890299"/>
              <a:gd name="connsiteX15" fmla="*/ 1930595 w 4629980"/>
              <a:gd name="connsiteY15" fmla="*/ 3690024 h 5890299"/>
              <a:gd name="connsiteX16" fmla="*/ 1772481 w 4629980"/>
              <a:gd name="connsiteY16" fmla="*/ 3773843 h 5890299"/>
              <a:gd name="connsiteX17" fmla="*/ 1656275 w 4629980"/>
              <a:gd name="connsiteY17" fmla="*/ 3870999 h 5890299"/>
              <a:gd name="connsiteX18" fmla="*/ 1597221 w 4629980"/>
              <a:gd name="connsiteY18" fmla="*/ 4050068 h 5890299"/>
              <a:gd name="connsiteX19" fmla="*/ 1549595 w 4629980"/>
              <a:gd name="connsiteY19" fmla="*/ 4299624 h 5890299"/>
              <a:gd name="connsiteX20" fmla="*/ 1418151 w 4629980"/>
              <a:gd name="connsiteY20" fmla="*/ 4528223 h 5890299"/>
              <a:gd name="connsiteX21" fmla="*/ 1261940 w 4629980"/>
              <a:gd name="connsiteY21" fmla="*/ 4701579 h 5890299"/>
              <a:gd name="connsiteX22" fmla="*/ 1151451 w 4629980"/>
              <a:gd name="connsiteY22" fmla="*/ 4821593 h 5890299"/>
              <a:gd name="connsiteX23" fmla="*/ 1237176 w 4629980"/>
              <a:gd name="connsiteY23" fmla="*/ 4745393 h 5890299"/>
              <a:gd name="connsiteX24" fmla="*/ 1073346 w 4629980"/>
              <a:gd name="connsiteY24" fmla="*/ 5031143 h 5890299"/>
              <a:gd name="connsiteX25" fmla="*/ 1039056 w 4629980"/>
              <a:gd name="connsiteY25" fmla="*/ 5120678 h 5890299"/>
              <a:gd name="connsiteX26" fmla="*/ 894275 w 4629980"/>
              <a:gd name="connsiteY26" fmla="*/ 5349279 h 5890299"/>
              <a:gd name="connsiteX27" fmla="*/ 797120 w 4629980"/>
              <a:gd name="connsiteY27" fmla="*/ 5575973 h 5890299"/>
              <a:gd name="connsiteX28" fmla="*/ 736160 w 4629980"/>
              <a:gd name="connsiteY28" fmla="*/ 5890299 h 5890299"/>
              <a:gd name="connsiteX29" fmla="*/ 0 w 4629980"/>
              <a:gd name="connsiteY29" fmla="*/ 5513157 h 5890299"/>
              <a:gd name="connsiteX30" fmla="*/ 1070122 w 4629980"/>
              <a:gd name="connsiteY30" fmla="*/ 3482134 h 5890299"/>
              <a:gd name="connsiteX31" fmla="*/ 3537831 w 4629980"/>
              <a:gd name="connsiteY31" fmla="*/ 33595 h 5890299"/>
              <a:gd name="connsiteX32" fmla="*/ 4629980 w 4629980"/>
              <a:gd name="connsiteY32" fmla="*/ 39 h 589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29980" h="5890299">
                <a:moveTo>
                  <a:pt x="4629980" y="39"/>
                </a:moveTo>
                <a:cubicBezTo>
                  <a:pt x="4596960" y="168949"/>
                  <a:pt x="4563940" y="114974"/>
                  <a:pt x="4517585" y="323889"/>
                </a:cubicBezTo>
                <a:cubicBezTo>
                  <a:pt x="4324545" y="805219"/>
                  <a:pt x="4247393" y="771882"/>
                  <a:pt x="4098485" y="861099"/>
                </a:cubicBezTo>
                <a:cubicBezTo>
                  <a:pt x="4021968" y="912851"/>
                  <a:pt x="4003236" y="886816"/>
                  <a:pt x="3930846" y="960158"/>
                </a:cubicBezTo>
                <a:cubicBezTo>
                  <a:pt x="3818451" y="974445"/>
                  <a:pt x="3716850" y="1041756"/>
                  <a:pt x="3660335" y="1146849"/>
                </a:cubicBezTo>
                <a:cubicBezTo>
                  <a:pt x="3439990" y="1366242"/>
                  <a:pt x="3486345" y="1287502"/>
                  <a:pt x="3467930" y="1487844"/>
                </a:cubicBezTo>
                <a:cubicBezTo>
                  <a:pt x="3415225" y="1629131"/>
                  <a:pt x="3333627" y="1607859"/>
                  <a:pt x="3298385" y="1775499"/>
                </a:cubicBezTo>
                <a:cubicBezTo>
                  <a:pt x="3255523" y="1924089"/>
                  <a:pt x="3300925" y="2029182"/>
                  <a:pt x="3248855" y="2103159"/>
                </a:cubicBezTo>
                <a:cubicBezTo>
                  <a:pt x="3333945" y="2142847"/>
                  <a:pt x="3357440" y="2217777"/>
                  <a:pt x="3346010" y="2299374"/>
                </a:cubicBezTo>
                <a:cubicBezTo>
                  <a:pt x="3328865" y="2417166"/>
                  <a:pt x="3238377" y="2435264"/>
                  <a:pt x="3180275" y="2592744"/>
                </a:cubicBezTo>
                <a:cubicBezTo>
                  <a:pt x="3067563" y="2684501"/>
                  <a:pt x="3086931" y="2777528"/>
                  <a:pt x="2850711" y="2867063"/>
                </a:cubicBezTo>
                <a:cubicBezTo>
                  <a:pt x="2806896" y="2947073"/>
                  <a:pt x="2815468" y="2868969"/>
                  <a:pt x="2705930" y="3038514"/>
                </a:cubicBezTo>
                <a:cubicBezTo>
                  <a:pt x="2598297" y="3051849"/>
                  <a:pt x="2562738" y="3152179"/>
                  <a:pt x="2199200" y="3179484"/>
                </a:cubicBezTo>
                <a:cubicBezTo>
                  <a:pt x="2159513" y="3267749"/>
                  <a:pt x="2165227" y="3253144"/>
                  <a:pt x="2109665" y="3289974"/>
                </a:cubicBezTo>
                <a:cubicBezTo>
                  <a:pt x="2082678" y="3349664"/>
                  <a:pt x="2089980" y="3455709"/>
                  <a:pt x="2035370" y="3497619"/>
                </a:cubicBezTo>
                <a:cubicBezTo>
                  <a:pt x="2007430" y="3640494"/>
                  <a:pt x="1976632" y="3671609"/>
                  <a:pt x="1930595" y="3690024"/>
                </a:cubicBezTo>
                <a:cubicBezTo>
                  <a:pt x="1864873" y="3731934"/>
                  <a:pt x="1835346" y="3766541"/>
                  <a:pt x="1772481" y="3773843"/>
                </a:cubicBezTo>
                <a:cubicBezTo>
                  <a:pt x="1713426" y="3857345"/>
                  <a:pt x="1687708" y="3825279"/>
                  <a:pt x="1656275" y="3870999"/>
                </a:cubicBezTo>
                <a:cubicBezTo>
                  <a:pt x="1629605" y="3924021"/>
                  <a:pt x="1681676" y="3950056"/>
                  <a:pt x="1597221" y="4050068"/>
                </a:cubicBezTo>
                <a:cubicBezTo>
                  <a:pt x="1583251" y="4178656"/>
                  <a:pt x="1517528" y="4173576"/>
                  <a:pt x="1549595" y="4299624"/>
                </a:cubicBezTo>
                <a:cubicBezTo>
                  <a:pt x="1533403" y="4459326"/>
                  <a:pt x="1487366" y="4470121"/>
                  <a:pt x="1418151" y="4528223"/>
                </a:cubicBezTo>
                <a:cubicBezTo>
                  <a:pt x="1367986" y="4597755"/>
                  <a:pt x="1351793" y="4569499"/>
                  <a:pt x="1261940" y="4701579"/>
                </a:cubicBezTo>
                <a:cubicBezTo>
                  <a:pt x="1168278" y="4756824"/>
                  <a:pt x="1169549" y="4746981"/>
                  <a:pt x="1151451" y="4821593"/>
                </a:cubicBezTo>
                <a:cubicBezTo>
                  <a:pt x="1127321" y="4850485"/>
                  <a:pt x="1194949" y="4746028"/>
                  <a:pt x="1237176" y="4745393"/>
                </a:cubicBezTo>
                <a:cubicBezTo>
                  <a:pt x="1136846" y="4899063"/>
                  <a:pt x="1142561" y="4950498"/>
                  <a:pt x="1073346" y="5031143"/>
                </a:cubicBezTo>
                <a:cubicBezTo>
                  <a:pt x="1084776" y="5075275"/>
                  <a:pt x="1100016" y="5091468"/>
                  <a:pt x="1039056" y="5120678"/>
                </a:cubicBezTo>
                <a:cubicBezTo>
                  <a:pt x="1006671" y="5168938"/>
                  <a:pt x="980000" y="5362931"/>
                  <a:pt x="894275" y="5349279"/>
                </a:cubicBezTo>
                <a:cubicBezTo>
                  <a:pt x="831410" y="5397856"/>
                  <a:pt x="823472" y="5485803"/>
                  <a:pt x="797120" y="5575973"/>
                </a:cubicBezTo>
                <a:cubicBezTo>
                  <a:pt x="789818" y="5759488"/>
                  <a:pt x="767593" y="5846801"/>
                  <a:pt x="736160" y="5890299"/>
                </a:cubicBezTo>
                <a:cubicBezTo>
                  <a:pt x="685466" y="5828281"/>
                  <a:pt x="632093" y="5527656"/>
                  <a:pt x="0" y="5513157"/>
                </a:cubicBezTo>
                <a:cubicBezTo>
                  <a:pt x="821569" y="4889058"/>
                  <a:pt x="380618" y="4349438"/>
                  <a:pt x="1070122" y="3482134"/>
                </a:cubicBezTo>
                <a:cubicBezTo>
                  <a:pt x="3132960" y="2275798"/>
                  <a:pt x="2116091" y="907021"/>
                  <a:pt x="3537831" y="33595"/>
                </a:cubicBezTo>
                <a:cubicBezTo>
                  <a:pt x="4162402" y="566938"/>
                  <a:pt x="4587826" y="-5359"/>
                  <a:pt x="4629980" y="39"/>
                </a:cubicBezTo>
                <a:close/>
              </a:path>
            </a:pathLst>
          </a:custGeom>
          <a:gradFill flip="none" rotWithShape="1">
            <a:gsLst>
              <a:gs pos="42000">
                <a:srgbClr val="0070C0">
                  <a:tint val="66000"/>
                  <a:satMod val="160000"/>
                </a:srgbClr>
              </a:gs>
              <a:gs pos="60000">
                <a:srgbClr val="0070C0">
                  <a:tint val="23500"/>
                  <a:satMod val="160000"/>
                  <a:alpha val="0"/>
                </a:srgbClr>
              </a:gs>
            </a:gsLst>
            <a:lin ang="12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775ED59A-0756-4B71-9966-56560737EED2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506BC6A-3D7C-431E-9323-00A940D1FABF}"/>
                </a:ext>
              </a:extLst>
            </p:cNvPr>
            <p:cNvSpPr/>
            <p:nvPr/>
          </p:nvSpPr>
          <p:spPr>
            <a:xfrm>
              <a:off x="1" y="0"/>
              <a:ext cx="4606604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8506A2F-732F-48CA-90C0-7CBD257094F3}"/>
                </a:ext>
              </a:extLst>
            </p:cNvPr>
            <p:cNvSpPr/>
            <p:nvPr/>
          </p:nvSpPr>
          <p:spPr>
            <a:xfrm rot="10800000">
              <a:off x="7308020" y="0"/>
              <a:ext cx="4883981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48" name="Groupe 2">
            <a:extLst>
              <a:ext uri="{FF2B5EF4-FFF2-40B4-BE49-F238E27FC236}">
                <a16:creationId xmlns:a16="http://schemas.microsoft.com/office/drawing/2014/main" id="{7AA5A841-E629-42EF-A46A-A1EB2B6D306F}"/>
              </a:ext>
            </a:extLst>
          </p:cNvPr>
          <p:cNvGrpSpPr/>
          <p:nvPr/>
        </p:nvGrpSpPr>
        <p:grpSpPr>
          <a:xfrm>
            <a:off x="153821" y="201144"/>
            <a:ext cx="11840135" cy="6533765"/>
            <a:chOff x="153821" y="201144"/>
            <a:chExt cx="11840135" cy="6533765"/>
          </a:xfrm>
        </p:grpSpPr>
        <p:pic>
          <p:nvPicPr>
            <p:cNvPr id="49" name="Graphique 9">
              <a:extLst>
                <a:ext uri="{FF2B5EF4-FFF2-40B4-BE49-F238E27FC236}">
                  <a16:creationId xmlns:a16="http://schemas.microsoft.com/office/drawing/2014/main" id="{73F3A2D3-B55F-4FCD-9B0A-6DF6A8973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3821" y="201144"/>
              <a:ext cx="1618620" cy="1122280"/>
            </a:xfrm>
            <a:prstGeom prst="rect">
              <a:avLst/>
            </a:prstGeom>
          </p:spPr>
        </p:pic>
        <p:grpSp>
          <p:nvGrpSpPr>
            <p:cNvPr id="50" name="Groupe 1">
              <a:extLst>
                <a:ext uri="{FF2B5EF4-FFF2-40B4-BE49-F238E27FC236}">
                  <a16:creationId xmlns:a16="http://schemas.microsoft.com/office/drawing/2014/main" id="{F272F303-5228-4934-80FA-23B05E170D1F}"/>
                </a:ext>
              </a:extLst>
            </p:cNvPr>
            <p:cNvGrpSpPr/>
            <p:nvPr/>
          </p:nvGrpSpPr>
          <p:grpSpPr>
            <a:xfrm>
              <a:off x="310393" y="345507"/>
              <a:ext cx="11683563" cy="6389402"/>
              <a:chOff x="310393" y="345507"/>
              <a:chExt cx="11683563" cy="6389402"/>
            </a:xfrm>
          </p:grpSpPr>
          <p:cxnSp>
            <p:nvCxnSpPr>
              <p:cNvPr id="51" name="Connecteur droit 5">
                <a:extLst>
                  <a:ext uri="{FF2B5EF4-FFF2-40B4-BE49-F238E27FC236}">
                    <a16:creationId xmlns:a16="http://schemas.microsoft.com/office/drawing/2014/main" id="{4A082C81-D2A2-4688-8284-1ACF7C0EB9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6637235"/>
                <a:ext cx="1182848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6">
                <a:extLst>
                  <a:ext uri="{FF2B5EF4-FFF2-40B4-BE49-F238E27FC236}">
                    <a16:creationId xmlns:a16="http://schemas.microsoft.com/office/drawing/2014/main" id="{2CA6F2AC-56E1-4C4F-BF3E-D00441DDF4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3890596"/>
                <a:ext cx="0" cy="2746639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10">
                <a:extLst>
                  <a:ext uri="{FF2B5EF4-FFF2-40B4-BE49-F238E27FC236}">
                    <a16:creationId xmlns:a16="http://schemas.microsoft.com/office/drawing/2014/main" id="{57A9DC18-482F-41D3-A18C-FA2BDCF364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89957" y="345507"/>
                <a:ext cx="0" cy="25316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26">
                <a:extLst>
                  <a:ext uri="{FF2B5EF4-FFF2-40B4-BE49-F238E27FC236}">
                    <a16:creationId xmlns:a16="http://schemas.microsoft.com/office/drawing/2014/main" id="{78DE87EF-1B90-4B4B-9C77-0597B6669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0816" y="345507"/>
                <a:ext cx="222914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29">
                <a:extLst>
                  <a:ext uri="{FF2B5EF4-FFF2-40B4-BE49-F238E27FC236}">
                    <a16:creationId xmlns:a16="http://schemas.microsoft.com/office/drawing/2014/main" id="{8C6FE29E-AA38-4BD1-B59B-E49404D3335E}"/>
                  </a:ext>
                </a:extLst>
              </p:cNvPr>
              <p:cNvCxnSpPr/>
              <p:nvPr/>
            </p:nvCxnSpPr>
            <p:spPr>
              <a:xfrm>
                <a:off x="11889957" y="2499560"/>
                <a:ext cx="0" cy="1711354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35">
                <a:extLst>
                  <a:ext uri="{FF2B5EF4-FFF2-40B4-BE49-F238E27FC236}">
                    <a16:creationId xmlns:a16="http://schemas.microsoft.com/office/drawing/2014/main" id="{67B4B965-A18C-4407-B363-9972CB9854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2800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36">
                <a:extLst>
                  <a:ext uri="{FF2B5EF4-FFF2-40B4-BE49-F238E27FC236}">
                    <a16:creationId xmlns:a16="http://schemas.microsoft.com/office/drawing/2014/main" id="{B7620BDE-84BD-4867-982D-F79FA36B3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92538" y="5223399"/>
                <a:ext cx="0" cy="141383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7" name="Graphique 39">
                <a:extLst>
                  <a:ext uri="{FF2B5EF4-FFF2-40B4-BE49-F238E27FC236}">
                    <a16:creationId xmlns:a16="http://schemas.microsoft.com/office/drawing/2014/main" id="{617128E1-6654-441D-9C2F-8164FE814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1745898" y="630732"/>
                <a:ext cx="248058" cy="1761934"/>
              </a:xfrm>
              <a:prstGeom prst="rect">
                <a:avLst/>
              </a:prstGeom>
            </p:spPr>
          </p:pic>
          <p:sp>
            <p:nvSpPr>
              <p:cNvPr id="98" name="ZoneTexte 42">
                <a:extLst>
                  <a:ext uri="{FF2B5EF4-FFF2-40B4-BE49-F238E27FC236}">
                    <a16:creationId xmlns:a16="http://schemas.microsoft.com/office/drawing/2014/main" id="{F9AFB5C6-BAA2-4702-810E-908126F1AFCB}"/>
                  </a:ext>
                </a:extLst>
              </p:cNvPr>
              <p:cNvSpPr txBox="1"/>
              <p:nvPr/>
            </p:nvSpPr>
            <p:spPr>
              <a:xfrm>
                <a:off x="1491947" y="6427132"/>
                <a:ext cx="22508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www.fivetravel.ma</a:t>
                </a:r>
              </a:p>
            </p:txBody>
          </p:sp>
          <p:cxnSp>
            <p:nvCxnSpPr>
              <p:cNvPr id="99" name="Connecteur droit 59">
                <a:extLst>
                  <a:ext uri="{FF2B5EF4-FFF2-40B4-BE49-F238E27FC236}">
                    <a16:creationId xmlns:a16="http://schemas.microsoft.com/office/drawing/2014/main" id="{54644BF5-EBAA-4BA9-8330-F71C02C6C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8157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id="{C84087BC-415F-44BC-B7C2-ED5B028C6B1D}"/>
              </a:ext>
            </a:extLst>
          </p:cNvPr>
          <p:cNvSpPr/>
          <p:nvPr/>
        </p:nvSpPr>
        <p:spPr>
          <a:xfrm>
            <a:off x="5292831" y="1971449"/>
            <a:ext cx="832614" cy="2365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100" dirty="0">
                <a:solidFill>
                  <a:srgbClr val="0070C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OUALIDIA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9E6D7E8-C069-4310-8467-40E8838C4517}"/>
              </a:ext>
            </a:extLst>
          </p:cNvPr>
          <p:cNvSpPr txBox="1"/>
          <p:nvPr/>
        </p:nvSpPr>
        <p:spPr>
          <a:xfrm>
            <a:off x="0" y="2946557"/>
            <a:ext cx="335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"/>
              </a:spcBef>
            </a:pPr>
            <a:r>
              <a:rPr lang="fr-CA" sz="4400" dirty="0">
                <a:solidFill>
                  <a:srgbClr val="0070C0"/>
                </a:solidFill>
                <a:latin typeface="Didot LT Std" panose="02070803090506020303" pitchFamily="18" charset="0"/>
              </a:rPr>
              <a:t>Atlantic</a:t>
            </a:r>
          </a:p>
          <a:p>
            <a:pPr algn="r">
              <a:spcBef>
                <a:spcPts val="1"/>
              </a:spcBef>
            </a:pPr>
            <a:r>
              <a:rPr lang="fr-CA" sz="4400" dirty="0">
                <a:solidFill>
                  <a:schemeClr val="bg1">
                    <a:lumMod val="50000"/>
                  </a:schemeClr>
                </a:solidFill>
                <a:latin typeface="Didot LT Std" panose="02070803090506020303" pitchFamily="18" charset="0"/>
              </a:rPr>
              <a:t>Cities </a:t>
            </a:r>
            <a:endParaRPr lang="fr-CA" sz="4400" dirty="0">
              <a:solidFill>
                <a:srgbClr val="150D36"/>
              </a:solidFill>
              <a:latin typeface="Didot LT Std" panose="02070803090506020303" pitchFamily="18" charset="0"/>
            </a:endParaRPr>
          </a:p>
        </p:txBody>
      </p:sp>
      <p:pic>
        <p:nvPicPr>
          <p:cNvPr id="29" name="Graphique 28">
            <a:extLst>
              <a:ext uri="{FF2B5EF4-FFF2-40B4-BE49-F238E27FC236}">
                <a16:creationId xmlns:a16="http://schemas.microsoft.com/office/drawing/2014/main" id="{8AE834AC-17F7-4540-A313-C0A9D02E064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4456765" flipV="1">
            <a:off x="3218719" y="1438799"/>
            <a:ext cx="1726232" cy="2372231"/>
          </a:xfrm>
          <a:prstGeom prst="rect">
            <a:avLst/>
          </a:prstGeom>
        </p:spPr>
      </p:pic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6D5F961C-FB82-4D69-B821-93256217612A}"/>
              </a:ext>
            </a:extLst>
          </p:cNvPr>
          <p:cNvSpPr/>
          <p:nvPr/>
        </p:nvSpPr>
        <p:spPr>
          <a:xfrm>
            <a:off x="4920557" y="3118656"/>
            <a:ext cx="817789" cy="2365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100" dirty="0">
                <a:solidFill>
                  <a:srgbClr val="0070C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AGADIR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027D57CD-0279-4EE1-A64A-03F2D96A4E42}"/>
              </a:ext>
            </a:extLst>
          </p:cNvPr>
          <p:cNvSpPr/>
          <p:nvPr/>
        </p:nvSpPr>
        <p:spPr>
          <a:xfrm>
            <a:off x="5140484" y="2299842"/>
            <a:ext cx="776959" cy="2365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100" dirty="0">
                <a:solidFill>
                  <a:srgbClr val="0070C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SAFI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C00D34C5-E8A7-4AA9-B685-783DBFE6659A}"/>
              </a:ext>
            </a:extLst>
          </p:cNvPr>
          <p:cNvSpPr/>
          <p:nvPr/>
        </p:nvSpPr>
        <p:spPr>
          <a:xfrm>
            <a:off x="4833662" y="2717026"/>
            <a:ext cx="950616" cy="2365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100">
                <a:solidFill>
                  <a:srgbClr val="0070C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ESSAOUIRA</a:t>
            </a:r>
            <a:endParaRPr lang="fr-CA" sz="1100" dirty="0">
              <a:solidFill>
                <a:srgbClr val="0070C0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059D5569-D2B0-45F3-AA22-640F616CE470}"/>
              </a:ext>
            </a:extLst>
          </p:cNvPr>
          <p:cNvSpPr/>
          <p:nvPr/>
        </p:nvSpPr>
        <p:spPr>
          <a:xfrm>
            <a:off x="6399488" y="1876572"/>
            <a:ext cx="897125" cy="2365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100" dirty="0">
                <a:solidFill>
                  <a:srgbClr val="0070C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EL JADIDA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6744485-192F-4D8A-9077-6C7F7CA9C1CC}"/>
              </a:ext>
            </a:extLst>
          </p:cNvPr>
          <p:cNvGrpSpPr/>
          <p:nvPr/>
        </p:nvGrpSpPr>
        <p:grpSpPr>
          <a:xfrm>
            <a:off x="5789981" y="1940669"/>
            <a:ext cx="523212" cy="1224307"/>
            <a:chOff x="5789981" y="1940669"/>
            <a:chExt cx="523212" cy="1224307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19253CA4-8E2E-4834-923E-4C2A7153665C}"/>
                </a:ext>
              </a:extLst>
            </p:cNvPr>
            <p:cNvSpPr/>
            <p:nvPr/>
          </p:nvSpPr>
          <p:spPr>
            <a:xfrm>
              <a:off x="6251633" y="1940669"/>
              <a:ext cx="61560" cy="615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D0FFE516-8F30-4083-8F71-394433127B6F}"/>
                </a:ext>
              </a:extLst>
            </p:cNvPr>
            <p:cNvSpPr/>
            <p:nvPr/>
          </p:nvSpPr>
          <p:spPr>
            <a:xfrm>
              <a:off x="6154730" y="2058959"/>
              <a:ext cx="61560" cy="615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C9624DEC-834D-41C7-ABF6-1C63F1ACC090}"/>
                </a:ext>
              </a:extLst>
            </p:cNvPr>
            <p:cNvSpPr/>
            <p:nvPr/>
          </p:nvSpPr>
          <p:spPr>
            <a:xfrm>
              <a:off x="6003429" y="2361886"/>
              <a:ext cx="61560" cy="615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4AA9F139-B285-4D61-ACCC-4C4C42941AA4}"/>
                </a:ext>
              </a:extLst>
            </p:cNvPr>
            <p:cNvSpPr/>
            <p:nvPr/>
          </p:nvSpPr>
          <p:spPr>
            <a:xfrm>
              <a:off x="5789981" y="2664599"/>
              <a:ext cx="61560" cy="615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8CBD6FA9-11C4-43B6-98F8-23E8912D44D7}"/>
                </a:ext>
              </a:extLst>
            </p:cNvPr>
            <p:cNvSpPr/>
            <p:nvPr/>
          </p:nvSpPr>
          <p:spPr>
            <a:xfrm>
              <a:off x="5849977" y="3103416"/>
              <a:ext cx="61560" cy="615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AA0FFC4D-C7F2-49E7-9B7B-DCA718B0A9FB}"/>
              </a:ext>
            </a:extLst>
          </p:cNvPr>
          <p:cNvSpPr/>
          <p:nvPr/>
        </p:nvSpPr>
        <p:spPr>
          <a:xfrm>
            <a:off x="3270885" y="927736"/>
            <a:ext cx="3893820" cy="5890260"/>
          </a:xfrm>
          <a:custGeom>
            <a:avLst/>
            <a:gdLst>
              <a:gd name="connsiteX0" fmla="*/ 3947160 w 3947160"/>
              <a:gd name="connsiteY0" fmla="*/ 0 h 5821751"/>
              <a:gd name="connsiteX1" fmla="*/ 3794760 w 3947160"/>
              <a:gd name="connsiteY1" fmla="*/ 487680 h 5821751"/>
              <a:gd name="connsiteX2" fmla="*/ 3429000 w 3947160"/>
              <a:gd name="connsiteY2" fmla="*/ 899160 h 5821751"/>
              <a:gd name="connsiteX3" fmla="*/ 2895600 w 3947160"/>
              <a:gd name="connsiteY3" fmla="*/ 1188720 h 5821751"/>
              <a:gd name="connsiteX4" fmla="*/ 2697480 w 3947160"/>
              <a:gd name="connsiteY4" fmla="*/ 1524000 h 5821751"/>
              <a:gd name="connsiteX5" fmla="*/ 2575560 w 3947160"/>
              <a:gd name="connsiteY5" fmla="*/ 1813560 h 5821751"/>
              <a:gd name="connsiteX6" fmla="*/ 2590800 w 3947160"/>
              <a:gd name="connsiteY6" fmla="*/ 2164080 h 5821751"/>
              <a:gd name="connsiteX7" fmla="*/ 2651760 w 3947160"/>
              <a:gd name="connsiteY7" fmla="*/ 2392680 h 5821751"/>
              <a:gd name="connsiteX8" fmla="*/ 2468880 w 3947160"/>
              <a:gd name="connsiteY8" fmla="*/ 2651760 h 5821751"/>
              <a:gd name="connsiteX9" fmla="*/ 2011680 w 3947160"/>
              <a:gd name="connsiteY9" fmla="*/ 3063240 h 5821751"/>
              <a:gd name="connsiteX10" fmla="*/ 1676400 w 3947160"/>
              <a:gd name="connsiteY10" fmla="*/ 3200400 h 5821751"/>
              <a:gd name="connsiteX11" fmla="*/ 1356360 w 3947160"/>
              <a:gd name="connsiteY11" fmla="*/ 3352800 h 5821751"/>
              <a:gd name="connsiteX12" fmla="*/ 1325880 w 3947160"/>
              <a:gd name="connsiteY12" fmla="*/ 3596640 h 5821751"/>
              <a:gd name="connsiteX13" fmla="*/ 1219200 w 3947160"/>
              <a:gd name="connsiteY13" fmla="*/ 3749040 h 5821751"/>
              <a:gd name="connsiteX14" fmla="*/ 929640 w 3947160"/>
              <a:gd name="connsiteY14" fmla="*/ 3947160 h 5821751"/>
              <a:gd name="connsiteX15" fmla="*/ 838200 w 3947160"/>
              <a:gd name="connsiteY15" fmla="*/ 4358640 h 5821751"/>
              <a:gd name="connsiteX16" fmla="*/ 518160 w 3947160"/>
              <a:gd name="connsiteY16" fmla="*/ 4739640 h 5821751"/>
              <a:gd name="connsiteX17" fmla="*/ 167640 w 3947160"/>
              <a:gd name="connsiteY17" fmla="*/ 5379720 h 5821751"/>
              <a:gd name="connsiteX18" fmla="*/ 0 w 3947160"/>
              <a:gd name="connsiteY18" fmla="*/ 5821680 h 5821751"/>
              <a:gd name="connsiteX0" fmla="*/ 3947160 w 3947160"/>
              <a:gd name="connsiteY0" fmla="*/ 0 h 5821751"/>
              <a:gd name="connsiteX1" fmla="*/ 3811905 w 3947160"/>
              <a:gd name="connsiteY1" fmla="*/ 379095 h 5821751"/>
              <a:gd name="connsiteX2" fmla="*/ 3429000 w 3947160"/>
              <a:gd name="connsiteY2" fmla="*/ 899160 h 5821751"/>
              <a:gd name="connsiteX3" fmla="*/ 2895600 w 3947160"/>
              <a:gd name="connsiteY3" fmla="*/ 1188720 h 5821751"/>
              <a:gd name="connsiteX4" fmla="*/ 2697480 w 3947160"/>
              <a:gd name="connsiteY4" fmla="*/ 1524000 h 5821751"/>
              <a:gd name="connsiteX5" fmla="*/ 2575560 w 3947160"/>
              <a:gd name="connsiteY5" fmla="*/ 1813560 h 5821751"/>
              <a:gd name="connsiteX6" fmla="*/ 2590800 w 3947160"/>
              <a:gd name="connsiteY6" fmla="*/ 2164080 h 5821751"/>
              <a:gd name="connsiteX7" fmla="*/ 2651760 w 3947160"/>
              <a:gd name="connsiteY7" fmla="*/ 2392680 h 5821751"/>
              <a:gd name="connsiteX8" fmla="*/ 2468880 w 3947160"/>
              <a:gd name="connsiteY8" fmla="*/ 2651760 h 5821751"/>
              <a:gd name="connsiteX9" fmla="*/ 2011680 w 3947160"/>
              <a:gd name="connsiteY9" fmla="*/ 3063240 h 5821751"/>
              <a:gd name="connsiteX10" fmla="*/ 1676400 w 3947160"/>
              <a:gd name="connsiteY10" fmla="*/ 3200400 h 5821751"/>
              <a:gd name="connsiteX11" fmla="*/ 1356360 w 3947160"/>
              <a:gd name="connsiteY11" fmla="*/ 3352800 h 5821751"/>
              <a:gd name="connsiteX12" fmla="*/ 1325880 w 3947160"/>
              <a:gd name="connsiteY12" fmla="*/ 3596640 h 5821751"/>
              <a:gd name="connsiteX13" fmla="*/ 1219200 w 3947160"/>
              <a:gd name="connsiteY13" fmla="*/ 3749040 h 5821751"/>
              <a:gd name="connsiteX14" fmla="*/ 929640 w 3947160"/>
              <a:gd name="connsiteY14" fmla="*/ 3947160 h 5821751"/>
              <a:gd name="connsiteX15" fmla="*/ 838200 w 3947160"/>
              <a:gd name="connsiteY15" fmla="*/ 4358640 h 5821751"/>
              <a:gd name="connsiteX16" fmla="*/ 518160 w 3947160"/>
              <a:gd name="connsiteY16" fmla="*/ 4739640 h 5821751"/>
              <a:gd name="connsiteX17" fmla="*/ 167640 w 3947160"/>
              <a:gd name="connsiteY17" fmla="*/ 5379720 h 5821751"/>
              <a:gd name="connsiteX18" fmla="*/ 0 w 3947160"/>
              <a:gd name="connsiteY18" fmla="*/ 5821680 h 5821751"/>
              <a:gd name="connsiteX0" fmla="*/ 3947160 w 3947160"/>
              <a:gd name="connsiteY0" fmla="*/ 0 h 5821751"/>
              <a:gd name="connsiteX1" fmla="*/ 3811905 w 3947160"/>
              <a:gd name="connsiteY1" fmla="*/ 379095 h 5821751"/>
              <a:gd name="connsiteX2" fmla="*/ 3429000 w 3947160"/>
              <a:gd name="connsiteY2" fmla="*/ 899160 h 5821751"/>
              <a:gd name="connsiteX3" fmla="*/ 2895600 w 3947160"/>
              <a:gd name="connsiteY3" fmla="*/ 1188720 h 5821751"/>
              <a:gd name="connsiteX4" fmla="*/ 2697480 w 3947160"/>
              <a:gd name="connsiteY4" fmla="*/ 1524000 h 5821751"/>
              <a:gd name="connsiteX5" fmla="*/ 2575560 w 3947160"/>
              <a:gd name="connsiteY5" fmla="*/ 1813560 h 5821751"/>
              <a:gd name="connsiteX6" fmla="*/ 2590800 w 3947160"/>
              <a:gd name="connsiteY6" fmla="*/ 2164080 h 5821751"/>
              <a:gd name="connsiteX7" fmla="*/ 2651760 w 3947160"/>
              <a:gd name="connsiteY7" fmla="*/ 2392680 h 5821751"/>
              <a:gd name="connsiteX8" fmla="*/ 2468880 w 3947160"/>
              <a:gd name="connsiteY8" fmla="*/ 2651760 h 5821751"/>
              <a:gd name="connsiteX9" fmla="*/ 2011680 w 3947160"/>
              <a:gd name="connsiteY9" fmla="*/ 3063240 h 5821751"/>
              <a:gd name="connsiteX10" fmla="*/ 1676400 w 3947160"/>
              <a:gd name="connsiteY10" fmla="*/ 3200400 h 5821751"/>
              <a:gd name="connsiteX11" fmla="*/ 1356360 w 3947160"/>
              <a:gd name="connsiteY11" fmla="*/ 3352800 h 5821751"/>
              <a:gd name="connsiteX12" fmla="*/ 1325880 w 3947160"/>
              <a:gd name="connsiteY12" fmla="*/ 3596640 h 5821751"/>
              <a:gd name="connsiteX13" fmla="*/ 1219200 w 3947160"/>
              <a:gd name="connsiteY13" fmla="*/ 3749040 h 5821751"/>
              <a:gd name="connsiteX14" fmla="*/ 929640 w 3947160"/>
              <a:gd name="connsiteY14" fmla="*/ 3947160 h 5821751"/>
              <a:gd name="connsiteX15" fmla="*/ 838200 w 3947160"/>
              <a:gd name="connsiteY15" fmla="*/ 4358640 h 5821751"/>
              <a:gd name="connsiteX16" fmla="*/ 518160 w 3947160"/>
              <a:gd name="connsiteY16" fmla="*/ 4739640 h 5821751"/>
              <a:gd name="connsiteX17" fmla="*/ 167640 w 3947160"/>
              <a:gd name="connsiteY17" fmla="*/ 5379720 h 5821751"/>
              <a:gd name="connsiteX18" fmla="*/ 0 w 3947160"/>
              <a:gd name="connsiteY18" fmla="*/ 5821680 h 5821751"/>
              <a:gd name="connsiteX0" fmla="*/ 3947160 w 3947160"/>
              <a:gd name="connsiteY0" fmla="*/ 0 h 5821751"/>
              <a:gd name="connsiteX1" fmla="*/ 3811905 w 3947160"/>
              <a:gd name="connsiteY1" fmla="*/ 379095 h 5821751"/>
              <a:gd name="connsiteX2" fmla="*/ 3429000 w 3947160"/>
              <a:gd name="connsiteY2" fmla="*/ 899160 h 5821751"/>
              <a:gd name="connsiteX3" fmla="*/ 2895600 w 3947160"/>
              <a:gd name="connsiteY3" fmla="*/ 1188720 h 5821751"/>
              <a:gd name="connsiteX4" fmla="*/ 2697480 w 3947160"/>
              <a:gd name="connsiteY4" fmla="*/ 1524000 h 5821751"/>
              <a:gd name="connsiteX5" fmla="*/ 2575560 w 3947160"/>
              <a:gd name="connsiteY5" fmla="*/ 1813560 h 5821751"/>
              <a:gd name="connsiteX6" fmla="*/ 2590800 w 3947160"/>
              <a:gd name="connsiteY6" fmla="*/ 2164080 h 5821751"/>
              <a:gd name="connsiteX7" fmla="*/ 2651760 w 3947160"/>
              <a:gd name="connsiteY7" fmla="*/ 2392680 h 5821751"/>
              <a:gd name="connsiteX8" fmla="*/ 2468880 w 3947160"/>
              <a:gd name="connsiteY8" fmla="*/ 2651760 h 5821751"/>
              <a:gd name="connsiteX9" fmla="*/ 2011680 w 3947160"/>
              <a:gd name="connsiteY9" fmla="*/ 3063240 h 5821751"/>
              <a:gd name="connsiteX10" fmla="*/ 1676400 w 3947160"/>
              <a:gd name="connsiteY10" fmla="*/ 3200400 h 5821751"/>
              <a:gd name="connsiteX11" fmla="*/ 1356360 w 3947160"/>
              <a:gd name="connsiteY11" fmla="*/ 3352800 h 5821751"/>
              <a:gd name="connsiteX12" fmla="*/ 1325880 w 3947160"/>
              <a:gd name="connsiteY12" fmla="*/ 3596640 h 5821751"/>
              <a:gd name="connsiteX13" fmla="*/ 1219200 w 3947160"/>
              <a:gd name="connsiteY13" fmla="*/ 3749040 h 5821751"/>
              <a:gd name="connsiteX14" fmla="*/ 929640 w 3947160"/>
              <a:gd name="connsiteY14" fmla="*/ 3947160 h 5821751"/>
              <a:gd name="connsiteX15" fmla="*/ 838200 w 3947160"/>
              <a:gd name="connsiteY15" fmla="*/ 4358640 h 5821751"/>
              <a:gd name="connsiteX16" fmla="*/ 518160 w 3947160"/>
              <a:gd name="connsiteY16" fmla="*/ 4739640 h 5821751"/>
              <a:gd name="connsiteX17" fmla="*/ 167640 w 3947160"/>
              <a:gd name="connsiteY17" fmla="*/ 5379720 h 5821751"/>
              <a:gd name="connsiteX18" fmla="*/ 0 w 3947160"/>
              <a:gd name="connsiteY18" fmla="*/ 5821680 h 5821751"/>
              <a:gd name="connsiteX0" fmla="*/ 3947160 w 3947160"/>
              <a:gd name="connsiteY0" fmla="*/ 0 h 5821751"/>
              <a:gd name="connsiteX1" fmla="*/ 3811905 w 3947160"/>
              <a:gd name="connsiteY1" fmla="*/ 379095 h 5821751"/>
              <a:gd name="connsiteX2" fmla="*/ 3429000 w 3947160"/>
              <a:gd name="connsiteY2" fmla="*/ 899160 h 5821751"/>
              <a:gd name="connsiteX3" fmla="*/ 2895600 w 3947160"/>
              <a:gd name="connsiteY3" fmla="*/ 1188720 h 5821751"/>
              <a:gd name="connsiteX4" fmla="*/ 2697480 w 3947160"/>
              <a:gd name="connsiteY4" fmla="*/ 1524000 h 5821751"/>
              <a:gd name="connsiteX5" fmla="*/ 2575560 w 3947160"/>
              <a:gd name="connsiteY5" fmla="*/ 1813560 h 5821751"/>
              <a:gd name="connsiteX6" fmla="*/ 2590800 w 3947160"/>
              <a:gd name="connsiteY6" fmla="*/ 2164080 h 5821751"/>
              <a:gd name="connsiteX7" fmla="*/ 2651760 w 3947160"/>
              <a:gd name="connsiteY7" fmla="*/ 2392680 h 5821751"/>
              <a:gd name="connsiteX8" fmla="*/ 2468880 w 3947160"/>
              <a:gd name="connsiteY8" fmla="*/ 2651760 h 5821751"/>
              <a:gd name="connsiteX9" fmla="*/ 2011680 w 3947160"/>
              <a:gd name="connsiteY9" fmla="*/ 3063240 h 5821751"/>
              <a:gd name="connsiteX10" fmla="*/ 1676400 w 3947160"/>
              <a:gd name="connsiteY10" fmla="*/ 3200400 h 5821751"/>
              <a:gd name="connsiteX11" fmla="*/ 1356360 w 3947160"/>
              <a:gd name="connsiteY11" fmla="*/ 3352800 h 5821751"/>
              <a:gd name="connsiteX12" fmla="*/ 1325880 w 3947160"/>
              <a:gd name="connsiteY12" fmla="*/ 3596640 h 5821751"/>
              <a:gd name="connsiteX13" fmla="*/ 1219200 w 3947160"/>
              <a:gd name="connsiteY13" fmla="*/ 3749040 h 5821751"/>
              <a:gd name="connsiteX14" fmla="*/ 929640 w 3947160"/>
              <a:gd name="connsiteY14" fmla="*/ 3947160 h 5821751"/>
              <a:gd name="connsiteX15" fmla="*/ 838200 w 3947160"/>
              <a:gd name="connsiteY15" fmla="*/ 4358640 h 5821751"/>
              <a:gd name="connsiteX16" fmla="*/ 518160 w 3947160"/>
              <a:gd name="connsiteY16" fmla="*/ 4739640 h 5821751"/>
              <a:gd name="connsiteX17" fmla="*/ 167640 w 3947160"/>
              <a:gd name="connsiteY17" fmla="*/ 5379720 h 5821751"/>
              <a:gd name="connsiteX18" fmla="*/ 0 w 3947160"/>
              <a:gd name="connsiteY18" fmla="*/ 5821680 h 5821751"/>
              <a:gd name="connsiteX0" fmla="*/ 3947160 w 3947160"/>
              <a:gd name="connsiteY0" fmla="*/ 0 h 5821751"/>
              <a:gd name="connsiteX1" fmla="*/ 3811905 w 3947160"/>
              <a:gd name="connsiteY1" fmla="*/ 379095 h 5821751"/>
              <a:gd name="connsiteX2" fmla="*/ 3387090 w 3947160"/>
              <a:gd name="connsiteY2" fmla="*/ 920115 h 5821751"/>
              <a:gd name="connsiteX3" fmla="*/ 2895600 w 3947160"/>
              <a:gd name="connsiteY3" fmla="*/ 1188720 h 5821751"/>
              <a:gd name="connsiteX4" fmla="*/ 2697480 w 3947160"/>
              <a:gd name="connsiteY4" fmla="*/ 1524000 h 5821751"/>
              <a:gd name="connsiteX5" fmla="*/ 2575560 w 3947160"/>
              <a:gd name="connsiteY5" fmla="*/ 1813560 h 5821751"/>
              <a:gd name="connsiteX6" fmla="*/ 2590800 w 3947160"/>
              <a:gd name="connsiteY6" fmla="*/ 2164080 h 5821751"/>
              <a:gd name="connsiteX7" fmla="*/ 2651760 w 3947160"/>
              <a:gd name="connsiteY7" fmla="*/ 2392680 h 5821751"/>
              <a:gd name="connsiteX8" fmla="*/ 2468880 w 3947160"/>
              <a:gd name="connsiteY8" fmla="*/ 2651760 h 5821751"/>
              <a:gd name="connsiteX9" fmla="*/ 2011680 w 3947160"/>
              <a:gd name="connsiteY9" fmla="*/ 3063240 h 5821751"/>
              <a:gd name="connsiteX10" fmla="*/ 1676400 w 3947160"/>
              <a:gd name="connsiteY10" fmla="*/ 3200400 h 5821751"/>
              <a:gd name="connsiteX11" fmla="*/ 1356360 w 3947160"/>
              <a:gd name="connsiteY11" fmla="*/ 3352800 h 5821751"/>
              <a:gd name="connsiteX12" fmla="*/ 1325880 w 3947160"/>
              <a:gd name="connsiteY12" fmla="*/ 3596640 h 5821751"/>
              <a:gd name="connsiteX13" fmla="*/ 1219200 w 3947160"/>
              <a:gd name="connsiteY13" fmla="*/ 3749040 h 5821751"/>
              <a:gd name="connsiteX14" fmla="*/ 929640 w 3947160"/>
              <a:gd name="connsiteY14" fmla="*/ 3947160 h 5821751"/>
              <a:gd name="connsiteX15" fmla="*/ 838200 w 3947160"/>
              <a:gd name="connsiteY15" fmla="*/ 4358640 h 5821751"/>
              <a:gd name="connsiteX16" fmla="*/ 518160 w 3947160"/>
              <a:gd name="connsiteY16" fmla="*/ 4739640 h 5821751"/>
              <a:gd name="connsiteX17" fmla="*/ 167640 w 3947160"/>
              <a:gd name="connsiteY17" fmla="*/ 5379720 h 5821751"/>
              <a:gd name="connsiteX18" fmla="*/ 0 w 3947160"/>
              <a:gd name="connsiteY18" fmla="*/ 5821680 h 5821751"/>
              <a:gd name="connsiteX0" fmla="*/ 3947160 w 3947160"/>
              <a:gd name="connsiteY0" fmla="*/ 0 h 5821751"/>
              <a:gd name="connsiteX1" fmla="*/ 3811905 w 3947160"/>
              <a:gd name="connsiteY1" fmla="*/ 379095 h 5821751"/>
              <a:gd name="connsiteX2" fmla="*/ 3387090 w 3947160"/>
              <a:gd name="connsiteY2" fmla="*/ 920115 h 5821751"/>
              <a:gd name="connsiteX3" fmla="*/ 2895600 w 3947160"/>
              <a:gd name="connsiteY3" fmla="*/ 1188720 h 5821751"/>
              <a:gd name="connsiteX4" fmla="*/ 2697480 w 3947160"/>
              <a:gd name="connsiteY4" fmla="*/ 1524000 h 5821751"/>
              <a:gd name="connsiteX5" fmla="*/ 2575560 w 3947160"/>
              <a:gd name="connsiteY5" fmla="*/ 1813560 h 5821751"/>
              <a:gd name="connsiteX6" fmla="*/ 2590800 w 3947160"/>
              <a:gd name="connsiteY6" fmla="*/ 2164080 h 5821751"/>
              <a:gd name="connsiteX7" fmla="*/ 2651760 w 3947160"/>
              <a:gd name="connsiteY7" fmla="*/ 2392680 h 5821751"/>
              <a:gd name="connsiteX8" fmla="*/ 2468880 w 3947160"/>
              <a:gd name="connsiteY8" fmla="*/ 2651760 h 5821751"/>
              <a:gd name="connsiteX9" fmla="*/ 2011680 w 3947160"/>
              <a:gd name="connsiteY9" fmla="*/ 3063240 h 5821751"/>
              <a:gd name="connsiteX10" fmla="*/ 1676400 w 3947160"/>
              <a:gd name="connsiteY10" fmla="*/ 3200400 h 5821751"/>
              <a:gd name="connsiteX11" fmla="*/ 1356360 w 3947160"/>
              <a:gd name="connsiteY11" fmla="*/ 3352800 h 5821751"/>
              <a:gd name="connsiteX12" fmla="*/ 1325880 w 3947160"/>
              <a:gd name="connsiteY12" fmla="*/ 3596640 h 5821751"/>
              <a:gd name="connsiteX13" fmla="*/ 1219200 w 3947160"/>
              <a:gd name="connsiteY13" fmla="*/ 3749040 h 5821751"/>
              <a:gd name="connsiteX14" fmla="*/ 929640 w 3947160"/>
              <a:gd name="connsiteY14" fmla="*/ 3947160 h 5821751"/>
              <a:gd name="connsiteX15" fmla="*/ 838200 w 3947160"/>
              <a:gd name="connsiteY15" fmla="*/ 4358640 h 5821751"/>
              <a:gd name="connsiteX16" fmla="*/ 518160 w 3947160"/>
              <a:gd name="connsiteY16" fmla="*/ 4739640 h 5821751"/>
              <a:gd name="connsiteX17" fmla="*/ 167640 w 3947160"/>
              <a:gd name="connsiteY17" fmla="*/ 5379720 h 5821751"/>
              <a:gd name="connsiteX18" fmla="*/ 0 w 3947160"/>
              <a:gd name="connsiteY18" fmla="*/ 5821680 h 5821751"/>
              <a:gd name="connsiteX0" fmla="*/ 3947160 w 3947160"/>
              <a:gd name="connsiteY0" fmla="*/ 0 h 5821751"/>
              <a:gd name="connsiteX1" fmla="*/ 3806190 w 3947160"/>
              <a:gd name="connsiteY1" fmla="*/ 382905 h 5821751"/>
              <a:gd name="connsiteX2" fmla="*/ 3387090 w 3947160"/>
              <a:gd name="connsiteY2" fmla="*/ 920115 h 5821751"/>
              <a:gd name="connsiteX3" fmla="*/ 2895600 w 3947160"/>
              <a:gd name="connsiteY3" fmla="*/ 1188720 h 5821751"/>
              <a:gd name="connsiteX4" fmla="*/ 2697480 w 3947160"/>
              <a:gd name="connsiteY4" fmla="*/ 1524000 h 5821751"/>
              <a:gd name="connsiteX5" fmla="*/ 2575560 w 3947160"/>
              <a:gd name="connsiteY5" fmla="*/ 1813560 h 5821751"/>
              <a:gd name="connsiteX6" fmla="*/ 2590800 w 3947160"/>
              <a:gd name="connsiteY6" fmla="*/ 2164080 h 5821751"/>
              <a:gd name="connsiteX7" fmla="*/ 2651760 w 3947160"/>
              <a:gd name="connsiteY7" fmla="*/ 2392680 h 5821751"/>
              <a:gd name="connsiteX8" fmla="*/ 2468880 w 3947160"/>
              <a:gd name="connsiteY8" fmla="*/ 2651760 h 5821751"/>
              <a:gd name="connsiteX9" fmla="*/ 2011680 w 3947160"/>
              <a:gd name="connsiteY9" fmla="*/ 3063240 h 5821751"/>
              <a:gd name="connsiteX10" fmla="*/ 1676400 w 3947160"/>
              <a:gd name="connsiteY10" fmla="*/ 3200400 h 5821751"/>
              <a:gd name="connsiteX11" fmla="*/ 1356360 w 3947160"/>
              <a:gd name="connsiteY11" fmla="*/ 3352800 h 5821751"/>
              <a:gd name="connsiteX12" fmla="*/ 1325880 w 3947160"/>
              <a:gd name="connsiteY12" fmla="*/ 3596640 h 5821751"/>
              <a:gd name="connsiteX13" fmla="*/ 1219200 w 3947160"/>
              <a:gd name="connsiteY13" fmla="*/ 3749040 h 5821751"/>
              <a:gd name="connsiteX14" fmla="*/ 929640 w 3947160"/>
              <a:gd name="connsiteY14" fmla="*/ 3947160 h 5821751"/>
              <a:gd name="connsiteX15" fmla="*/ 838200 w 3947160"/>
              <a:gd name="connsiteY15" fmla="*/ 4358640 h 5821751"/>
              <a:gd name="connsiteX16" fmla="*/ 518160 w 3947160"/>
              <a:gd name="connsiteY16" fmla="*/ 4739640 h 5821751"/>
              <a:gd name="connsiteX17" fmla="*/ 167640 w 3947160"/>
              <a:gd name="connsiteY17" fmla="*/ 5379720 h 5821751"/>
              <a:gd name="connsiteX18" fmla="*/ 0 w 3947160"/>
              <a:gd name="connsiteY18" fmla="*/ 5821680 h 5821751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2895600 w 3918585"/>
              <a:gd name="connsiteY3" fmla="*/ 1129665 h 5762696"/>
              <a:gd name="connsiteX4" fmla="*/ 2697480 w 3918585"/>
              <a:gd name="connsiteY4" fmla="*/ 1464945 h 5762696"/>
              <a:gd name="connsiteX5" fmla="*/ 2575560 w 3918585"/>
              <a:gd name="connsiteY5" fmla="*/ 1754505 h 5762696"/>
              <a:gd name="connsiteX6" fmla="*/ 2590800 w 3918585"/>
              <a:gd name="connsiteY6" fmla="*/ 2105025 h 5762696"/>
              <a:gd name="connsiteX7" fmla="*/ 2651760 w 3918585"/>
              <a:gd name="connsiteY7" fmla="*/ 2333625 h 5762696"/>
              <a:gd name="connsiteX8" fmla="*/ 2468880 w 3918585"/>
              <a:gd name="connsiteY8" fmla="*/ 2592705 h 5762696"/>
              <a:gd name="connsiteX9" fmla="*/ 2011680 w 3918585"/>
              <a:gd name="connsiteY9" fmla="*/ 3004185 h 5762696"/>
              <a:gd name="connsiteX10" fmla="*/ 1676400 w 3918585"/>
              <a:gd name="connsiteY10" fmla="*/ 3141345 h 5762696"/>
              <a:gd name="connsiteX11" fmla="*/ 1356360 w 3918585"/>
              <a:gd name="connsiteY11" fmla="*/ 3293745 h 5762696"/>
              <a:gd name="connsiteX12" fmla="*/ 1325880 w 3918585"/>
              <a:gd name="connsiteY12" fmla="*/ 3537585 h 5762696"/>
              <a:gd name="connsiteX13" fmla="*/ 1219200 w 3918585"/>
              <a:gd name="connsiteY13" fmla="*/ 3689985 h 5762696"/>
              <a:gd name="connsiteX14" fmla="*/ 929640 w 3918585"/>
              <a:gd name="connsiteY14" fmla="*/ 3888105 h 5762696"/>
              <a:gd name="connsiteX15" fmla="*/ 838200 w 3918585"/>
              <a:gd name="connsiteY15" fmla="*/ 4299585 h 5762696"/>
              <a:gd name="connsiteX16" fmla="*/ 518160 w 3918585"/>
              <a:gd name="connsiteY16" fmla="*/ 4680585 h 5762696"/>
              <a:gd name="connsiteX17" fmla="*/ 167640 w 3918585"/>
              <a:gd name="connsiteY17" fmla="*/ 5320665 h 5762696"/>
              <a:gd name="connsiteX18" fmla="*/ 0 w 3918585"/>
              <a:gd name="connsiteY18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21356 w 3918585"/>
              <a:gd name="connsiteY3" fmla="*/ 965834 h 5762696"/>
              <a:gd name="connsiteX4" fmla="*/ 2895600 w 3918585"/>
              <a:gd name="connsiteY4" fmla="*/ 1129665 h 5762696"/>
              <a:gd name="connsiteX5" fmla="*/ 2697480 w 3918585"/>
              <a:gd name="connsiteY5" fmla="*/ 1464945 h 5762696"/>
              <a:gd name="connsiteX6" fmla="*/ 2575560 w 3918585"/>
              <a:gd name="connsiteY6" fmla="*/ 1754505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21356 w 3918585"/>
              <a:gd name="connsiteY3" fmla="*/ 965834 h 5762696"/>
              <a:gd name="connsiteX4" fmla="*/ 2895600 w 3918585"/>
              <a:gd name="connsiteY4" fmla="*/ 1129665 h 5762696"/>
              <a:gd name="connsiteX5" fmla="*/ 2697480 w 3918585"/>
              <a:gd name="connsiteY5" fmla="*/ 1464945 h 5762696"/>
              <a:gd name="connsiteX6" fmla="*/ 2575560 w 3918585"/>
              <a:gd name="connsiteY6" fmla="*/ 1754505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21356 w 3918585"/>
              <a:gd name="connsiteY3" fmla="*/ 965834 h 5762696"/>
              <a:gd name="connsiteX4" fmla="*/ 2895600 w 3918585"/>
              <a:gd name="connsiteY4" fmla="*/ 1129665 h 5762696"/>
              <a:gd name="connsiteX5" fmla="*/ 2697480 w 3918585"/>
              <a:gd name="connsiteY5" fmla="*/ 1464945 h 5762696"/>
              <a:gd name="connsiteX6" fmla="*/ 2575560 w 3918585"/>
              <a:gd name="connsiteY6" fmla="*/ 1754505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08021 w 3918585"/>
              <a:gd name="connsiteY3" fmla="*/ 941069 h 5762696"/>
              <a:gd name="connsiteX4" fmla="*/ 2895600 w 3918585"/>
              <a:gd name="connsiteY4" fmla="*/ 1129665 h 5762696"/>
              <a:gd name="connsiteX5" fmla="*/ 2697480 w 3918585"/>
              <a:gd name="connsiteY5" fmla="*/ 1464945 h 5762696"/>
              <a:gd name="connsiteX6" fmla="*/ 2575560 w 3918585"/>
              <a:gd name="connsiteY6" fmla="*/ 1754505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895600 w 3918585"/>
              <a:gd name="connsiteY4" fmla="*/ 1129665 h 5762696"/>
              <a:gd name="connsiteX5" fmla="*/ 2697480 w 3918585"/>
              <a:gd name="connsiteY5" fmla="*/ 1464945 h 5762696"/>
              <a:gd name="connsiteX6" fmla="*/ 2575560 w 3918585"/>
              <a:gd name="connsiteY6" fmla="*/ 1754505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895600 w 3918585"/>
              <a:gd name="connsiteY4" fmla="*/ 1129665 h 5762696"/>
              <a:gd name="connsiteX5" fmla="*/ 2697480 w 3918585"/>
              <a:gd name="connsiteY5" fmla="*/ 1464945 h 5762696"/>
              <a:gd name="connsiteX6" fmla="*/ 2575560 w 3918585"/>
              <a:gd name="connsiteY6" fmla="*/ 1754505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697480 w 3918585"/>
              <a:gd name="connsiteY5" fmla="*/ 1464945 h 5762696"/>
              <a:gd name="connsiteX6" fmla="*/ 2575560 w 3918585"/>
              <a:gd name="connsiteY6" fmla="*/ 1754505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697480 w 3918585"/>
              <a:gd name="connsiteY5" fmla="*/ 1464945 h 5762696"/>
              <a:gd name="connsiteX6" fmla="*/ 2575560 w 3918585"/>
              <a:gd name="connsiteY6" fmla="*/ 1754505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75560 w 3918585"/>
              <a:gd name="connsiteY6" fmla="*/ 1754505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75560 w 3918585"/>
              <a:gd name="connsiteY6" fmla="*/ 1754505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75560 w 3918585"/>
              <a:gd name="connsiteY6" fmla="*/ 1754505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75560 w 3918585"/>
              <a:gd name="connsiteY6" fmla="*/ 1754505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75560 w 3918585"/>
              <a:gd name="connsiteY6" fmla="*/ 1754505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90800 w 3918585"/>
              <a:gd name="connsiteY7" fmla="*/ 210502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46985 w 3918585"/>
              <a:gd name="connsiteY7" fmla="*/ 209740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46985 w 3918585"/>
              <a:gd name="connsiteY7" fmla="*/ 209740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46985 w 3918585"/>
              <a:gd name="connsiteY7" fmla="*/ 2097405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48890 w 3918585"/>
              <a:gd name="connsiteY7" fmla="*/ 2106930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51760 w 3918585"/>
              <a:gd name="connsiteY8" fmla="*/ 233362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011680 w 3918585"/>
              <a:gd name="connsiteY10" fmla="*/ 3004185 h 5762696"/>
              <a:gd name="connsiteX11" fmla="*/ 1676400 w 3918585"/>
              <a:gd name="connsiteY11" fmla="*/ 3141345 h 5762696"/>
              <a:gd name="connsiteX12" fmla="*/ 1356360 w 3918585"/>
              <a:gd name="connsiteY12" fmla="*/ 3293745 h 5762696"/>
              <a:gd name="connsiteX13" fmla="*/ 1325880 w 3918585"/>
              <a:gd name="connsiteY13" fmla="*/ 3537585 h 5762696"/>
              <a:gd name="connsiteX14" fmla="*/ 1219200 w 3918585"/>
              <a:gd name="connsiteY14" fmla="*/ 3689985 h 5762696"/>
              <a:gd name="connsiteX15" fmla="*/ 929640 w 3918585"/>
              <a:gd name="connsiteY15" fmla="*/ 3888105 h 5762696"/>
              <a:gd name="connsiteX16" fmla="*/ 838200 w 3918585"/>
              <a:gd name="connsiteY16" fmla="*/ 4299585 h 5762696"/>
              <a:gd name="connsiteX17" fmla="*/ 518160 w 3918585"/>
              <a:gd name="connsiteY17" fmla="*/ 4680585 h 5762696"/>
              <a:gd name="connsiteX18" fmla="*/ 167640 w 3918585"/>
              <a:gd name="connsiteY18" fmla="*/ 5320665 h 5762696"/>
              <a:gd name="connsiteX19" fmla="*/ 0 w 3918585"/>
              <a:gd name="connsiteY19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232661 w 3918585"/>
              <a:gd name="connsiteY10" fmla="*/ 2827019 h 5762696"/>
              <a:gd name="connsiteX11" fmla="*/ 2011680 w 3918585"/>
              <a:gd name="connsiteY11" fmla="*/ 3004185 h 5762696"/>
              <a:gd name="connsiteX12" fmla="*/ 1676400 w 3918585"/>
              <a:gd name="connsiteY12" fmla="*/ 31413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2011680 w 3918585"/>
              <a:gd name="connsiteY11" fmla="*/ 3004185 h 5762696"/>
              <a:gd name="connsiteX12" fmla="*/ 1676400 w 3918585"/>
              <a:gd name="connsiteY12" fmla="*/ 31413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2011680 w 3918585"/>
              <a:gd name="connsiteY11" fmla="*/ 3004185 h 5762696"/>
              <a:gd name="connsiteX12" fmla="*/ 1676400 w 3918585"/>
              <a:gd name="connsiteY12" fmla="*/ 31413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2011680 w 3918585"/>
              <a:gd name="connsiteY11" fmla="*/ 3004185 h 5762696"/>
              <a:gd name="connsiteX12" fmla="*/ 1676400 w 3918585"/>
              <a:gd name="connsiteY12" fmla="*/ 31413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2011680 w 3918585"/>
              <a:gd name="connsiteY11" fmla="*/ 3004185 h 5762696"/>
              <a:gd name="connsiteX12" fmla="*/ 1676400 w 3918585"/>
              <a:gd name="connsiteY12" fmla="*/ 31413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2011680 w 3918585"/>
              <a:gd name="connsiteY11" fmla="*/ 3004185 h 5762696"/>
              <a:gd name="connsiteX12" fmla="*/ 1676400 w 3918585"/>
              <a:gd name="connsiteY12" fmla="*/ 31413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86915 w 3918585"/>
              <a:gd name="connsiteY11" fmla="*/ 3040380 h 5762696"/>
              <a:gd name="connsiteX12" fmla="*/ 1676400 w 3918585"/>
              <a:gd name="connsiteY12" fmla="*/ 31413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86915 w 3918585"/>
              <a:gd name="connsiteY11" fmla="*/ 3040380 h 5762696"/>
              <a:gd name="connsiteX12" fmla="*/ 1676400 w 3918585"/>
              <a:gd name="connsiteY12" fmla="*/ 31413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86915 w 3918585"/>
              <a:gd name="connsiteY11" fmla="*/ 3040380 h 5762696"/>
              <a:gd name="connsiteX12" fmla="*/ 1676400 w 3918585"/>
              <a:gd name="connsiteY12" fmla="*/ 31413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86915 w 3918585"/>
              <a:gd name="connsiteY11" fmla="*/ 3040380 h 5762696"/>
              <a:gd name="connsiteX12" fmla="*/ 1676400 w 3918585"/>
              <a:gd name="connsiteY12" fmla="*/ 31413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86915 w 3918585"/>
              <a:gd name="connsiteY11" fmla="*/ 3040380 h 5762696"/>
              <a:gd name="connsiteX12" fmla="*/ 1676400 w 3918585"/>
              <a:gd name="connsiteY12" fmla="*/ 31413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676400 w 3918585"/>
              <a:gd name="connsiteY12" fmla="*/ 31413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676400 w 3918585"/>
              <a:gd name="connsiteY12" fmla="*/ 31413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56360 w 3918585"/>
              <a:gd name="connsiteY13" fmla="*/ 329374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5880 w 3918585"/>
              <a:gd name="connsiteY14" fmla="*/ 3537585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929640 w 3918585"/>
              <a:gd name="connsiteY16" fmla="*/ 3888105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944880 w 3918585"/>
              <a:gd name="connsiteY16" fmla="*/ 3870960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944880 w 3918585"/>
              <a:gd name="connsiteY16" fmla="*/ 3870960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944880 w 3918585"/>
              <a:gd name="connsiteY16" fmla="*/ 3870960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944880 w 3918585"/>
              <a:gd name="connsiteY16" fmla="*/ 3870960 h 5762696"/>
              <a:gd name="connsiteX17" fmla="*/ 838200 w 3918585"/>
              <a:gd name="connsiteY17" fmla="*/ 4299585 h 5762696"/>
              <a:gd name="connsiteX18" fmla="*/ 518160 w 3918585"/>
              <a:gd name="connsiteY18" fmla="*/ 4680585 h 5762696"/>
              <a:gd name="connsiteX19" fmla="*/ 167640 w 3918585"/>
              <a:gd name="connsiteY19" fmla="*/ 5320665 h 5762696"/>
              <a:gd name="connsiteX20" fmla="*/ 0 w 3918585"/>
              <a:gd name="connsiteY20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6801 w 3918585"/>
              <a:gd name="connsiteY16" fmla="*/ 3806189 h 5762696"/>
              <a:gd name="connsiteX17" fmla="*/ 944880 w 3918585"/>
              <a:gd name="connsiteY17" fmla="*/ 3870960 h 5762696"/>
              <a:gd name="connsiteX18" fmla="*/ 838200 w 3918585"/>
              <a:gd name="connsiteY18" fmla="*/ 4299585 h 5762696"/>
              <a:gd name="connsiteX19" fmla="*/ 518160 w 3918585"/>
              <a:gd name="connsiteY19" fmla="*/ 4680585 h 5762696"/>
              <a:gd name="connsiteX20" fmla="*/ 167640 w 3918585"/>
              <a:gd name="connsiteY20" fmla="*/ 5320665 h 5762696"/>
              <a:gd name="connsiteX21" fmla="*/ 0 w 3918585"/>
              <a:gd name="connsiteY21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38200 w 3918585"/>
              <a:gd name="connsiteY18" fmla="*/ 4299585 h 5762696"/>
              <a:gd name="connsiteX19" fmla="*/ 518160 w 3918585"/>
              <a:gd name="connsiteY19" fmla="*/ 4680585 h 5762696"/>
              <a:gd name="connsiteX20" fmla="*/ 167640 w 3918585"/>
              <a:gd name="connsiteY20" fmla="*/ 5320665 h 5762696"/>
              <a:gd name="connsiteX21" fmla="*/ 0 w 3918585"/>
              <a:gd name="connsiteY21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38200 w 3918585"/>
              <a:gd name="connsiteY18" fmla="*/ 4299585 h 5762696"/>
              <a:gd name="connsiteX19" fmla="*/ 518160 w 3918585"/>
              <a:gd name="connsiteY19" fmla="*/ 4680585 h 5762696"/>
              <a:gd name="connsiteX20" fmla="*/ 167640 w 3918585"/>
              <a:gd name="connsiteY20" fmla="*/ 5320665 h 5762696"/>
              <a:gd name="connsiteX21" fmla="*/ 0 w 3918585"/>
              <a:gd name="connsiteY21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38200 w 3918585"/>
              <a:gd name="connsiteY18" fmla="*/ 4299585 h 5762696"/>
              <a:gd name="connsiteX19" fmla="*/ 518160 w 3918585"/>
              <a:gd name="connsiteY19" fmla="*/ 4680585 h 5762696"/>
              <a:gd name="connsiteX20" fmla="*/ 167640 w 3918585"/>
              <a:gd name="connsiteY20" fmla="*/ 5320665 h 5762696"/>
              <a:gd name="connsiteX21" fmla="*/ 0 w 3918585"/>
              <a:gd name="connsiteY21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38200 w 3918585"/>
              <a:gd name="connsiteY18" fmla="*/ 4299585 h 5762696"/>
              <a:gd name="connsiteX19" fmla="*/ 518160 w 3918585"/>
              <a:gd name="connsiteY19" fmla="*/ 4680585 h 5762696"/>
              <a:gd name="connsiteX20" fmla="*/ 167640 w 3918585"/>
              <a:gd name="connsiteY20" fmla="*/ 5320665 h 5762696"/>
              <a:gd name="connsiteX21" fmla="*/ 0 w 3918585"/>
              <a:gd name="connsiteY21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38200 w 3918585"/>
              <a:gd name="connsiteY18" fmla="*/ 4299585 h 5762696"/>
              <a:gd name="connsiteX19" fmla="*/ 518160 w 3918585"/>
              <a:gd name="connsiteY19" fmla="*/ 4680585 h 5762696"/>
              <a:gd name="connsiteX20" fmla="*/ 167640 w 3918585"/>
              <a:gd name="connsiteY20" fmla="*/ 5320665 h 5762696"/>
              <a:gd name="connsiteX21" fmla="*/ 0 w 3918585"/>
              <a:gd name="connsiteY21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38200 w 3918585"/>
              <a:gd name="connsiteY18" fmla="*/ 4299585 h 5762696"/>
              <a:gd name="connsiteX19" fmla="*/ 518160 w 3918585"/>
              <a:gd name="connsiteY19" fmla="*/ 4680585 h 5762696"/>
              <a:gd name="connsiteX20" fmla="*/ 167640 w 3918585"/>
              <a:gd name="connsiteY20" fmla="*/ 5320665 h 5762696"/>
              <a:gd name="connsiteX21" fmla="*/ 0 w 3918585"/>
              <a:gd name="connsiteY21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901066 w 3918585"/>
              <a:gd name="connsiteY18" fmla="*/ 4091939 h 5762696"/>
              <a:gd name="connsiteX19" fmla="*/ 838200 w 3918585"/>
              <a:gd name="connsiteY19" fmla="*/ 4299585 h 5762696"/>
              <a:gd name="connsiteX20" fmla="*/ 518160 w 3918585"/>
              <a:gd name="connsiteY20" fmla="*/ 4680585 h 5762696"/>
              <a:gd name="connsiteX21" fmla="*/ 167640 w 3918585"/>
              <a:gd name="connsiteY21" fmla="*/ 5320665 h 5762696"/>
              <a:gd name="connsiteX22" fmla="*/ 0 w 3918585"/>
              <a:gd name="connsiteY22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518160 w 3918585"/>
              <a:gd name="connsiteY20" fmla="*/ 4680585 h 5762696"/>
              <a:gd name="connsiteX21" fmla="*/ 167640 w 3918585"/>
              <a:gd name="connsiteY21" fmla="*/ 5320665 h 5762696"/>
              <a:gd name="connsiteX22" fmla="*/ 0 w 3918585"/>
              <a:gd name="connsiteY22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518160 w 3918585"/>
              <a:gd name="connsiteY20" fmla="*/ 4680585 h 5762696"/>
              <a:gd name="connsiteX21" fmla="*/ 167640 w 3918585"/>
              <a:gd name="connsiteY21" fmla="*/ 5320665 h 5762696"/>
              <a:gd name="connsiteX22" fmla="*/ 0 w 3918585"/>
              <a:gd name="connsiteY22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518160 w 3918585"/>
              <a:gd name="connsiteY20" fmla="*/ 4680585 h 5762696"/>
              <a:gd name="connsiteX21" fmla="*/ 167640 w 3918585"/>
              <a:gd name="connsiteY21" fmla="*/ 5320665 h 5762696"/>
              <a:gd name="connsiteX22" fmla="*/ 0 w 3918585"/>
              <a:gd name="connsiteY22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518160 w 3918585"/>
              <a:gd name="connsiteY20" fmla="*/ 4680585 h 5762696"/>
              <a:gd name="connsiteX21" fmla="*/ 167640 w 3918585"/>
              <a:gd name="connsiteY21" fmla="*/ 5320665 h 5762696"/>
              <a:gd name="connsiteX22" fmla="*/ 0 w 3918585"/>
              <a:gd name="connsiteY22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518160 w 3918585"/>
              <a:gd name="connsiteY20" fmla="*/ 4680585 h 5762696"/>
              <a:gd name="connsiteX21" fmla="*/ 167640 w 3918585"/>
              <a:gd name="connsiteY21" fmla="*/ 5320665 h 5762696"/>
              <a:gd name="connsiteX22" fmla="*/ 0 w 3918585"/>
              <a:gd name="connsiteY22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518160 w 3918585"/>
              <a:gd name="connsiteY20" fmla="*/ 4680585 h 5762696"/>
              <a:gd name="connsiteX21" fmla="*/ 167640 w 3918585"/>
              <a:gd name="connsiteY21" fmla="*/ 5320665 h 5762696"/>
              <a:gd name="connsiteX22" fmla="*/ 0 w 3918585"/>
              <a:gd name="connsiteY22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518160 w 3918585"/>
              <a:gd name="connsiteY20" fmla="*/ 4680585 h 5762696"/>
              <a:gd name="connsiteX21" fmla="*/ 167640 w 3918585"/>
              <a:gd name="connsiteY21" fmla="*/ 5320665 h 5762696"/>
              <a:gd name="connsiteX22" fmla="*/ 0 w 3918585"/>
              <a:gd name="connsiteY22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537210 w 3918585"/>
              <a:gd name="connsiteY20" fmla="*/ 4716780 h 5762696"/>
              <a:gd name="connsiteX21" fmla="*/ 167640 w 3918585"/>
              <a:gd name="connsiteY21" fmla="*/ 5320665 h 5762696"/>
              <a:gd name="connsiteX22" fmla="*/ 0 w 3918585"/>
              <a:gd name="connsiteY22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20091 w 3918585"/>
              <a:gd name="connsiteY20" fmla="*/ 4528184 h 5762696"/>
              <a:gd name="connsiteX21" fmla="*/ 537210 w 3918585"/>
              <a:gd name="connsiteY21" fmla="*/ 4716780 h 5762696"/>
              <a:gd name="connsiteX22" fmla="*/ 167640 w 3918585"/>
              <a:gd name="connsiteY22" fmla="*/ 5320665 h 5762696"/>
              <a:gd name="connsiteX23" fmla="*/ 0 w 3918585"/>
              <a:gd name="connsiteY23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37210 w 3918585"/>
              <a:gd name="connsiteY21" fmla="*/ 4716780 h 5762696"/>
              <a:gd name="connsiteX22" fmla="*/ 167640 w 3918585"/>
              <a:gd name="connsiteY22" fmla="*/ 5320665 h 5762696"/>
              <a:gd name="connsiteX23" fmla="*/ 0 w 3918585"/>
              <a:gd name="connsiteY23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37210 w 3918585"/>
              <a:gd name="connsiteY21" fmla="*/ 4716780 h 5762696"/>
              <a:gd name="connsiteX22" fmla="*/ 167640 w 3918585"/>
              <a:gd name="connsiteY22" fmla="*/ 5320665 h 5762696"/>
              <a:gd name="connsiteX23" fmla="*/ 0 w 3918585"/>
              <a:gd name="connsiteY23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37210 w 3918585"/>
              <a:gd name="connsiteY21" fmla="*/ 4716780 h 5762696"/>
              <a:gd name="connsiteX22" fmla="*/ 167640 w 3918585"/>
              <a:gd name="connsiteY22" fmla="*/ 5320665 h 5762696"/>
              <a:gd name="connsiteX23" fmla="*/ 0 w 3918585"/>
              <a:gd name="connsiteY23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37210 w 3918585"/>
              <a:gd name="connsiteY21" fmla="*/ 4716780 h 5762696"/>
              <a:gd name="connsiteX22" fmla="*/ 167640 w 3918585"/>
              <a:gd name="connsiteY22" fmla="*/ 5320665 h 5762696"/>
              <a:gd name="connsiteX23" fmla="*/ 0 w 3918585"/>
              <a:gd name="connsiteY23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37210 w 3918585"/>
              <a:gd name="connsiteY21" fmla="*/ 4716780 h 5762696"/>
              <a:gd name="connsiteX22" fmla="*/ 167640 w 3918585"/>
              <a:gd name="connsiteY22" fmla="*/ 5320665 h 5762696"/>
              <a:gd name="connsiteX23" fmla="*/ 0 w 3918585"/>
              <a:gd name="connsiteY23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20065 w 3918585"/>
              <a:gd name="connsiteY21" fmla="*/ 4718685 h 5762696"/>
              <a:gd name="connsiteX22" fmla="*/ 167640 w 3918585"/>
              <a:gd name="connsiteY22" fmla="*/ 5320665 h 5762696"/>
              <a:gd name="connsiteX23" fmla="*/ 0 w 3918585"/>
              <a:gd name="connsiteY23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167640 w 3918585"/>
              <a:gd name="connsiteY22" fmla="*/ 5320665 h 5762696"/>
              <a:gd name="connsiteX23" fmla="*/ 0 w 3918585"/>
              <a:gd name="connsiteY23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167640 w 3918585"/>
              <a:gd name="connsiteY22" fmla="*/ 5320665 h 5762696"/>
              <a:gd name="connsiteX23" fmla="*/ 0 w 3918585"/>
              <a:gd name="connsiteY23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07671 w 3918585"/>
              <a:gd name="connsiteY22" fmla="*/ 4836794 h 5762696"/>
              <a:gd name="connsiteX23" fmla="*/ 167640 w 3918585"/>
              <a:gd name="connsiteY23" fmla="*/ 5320665 h 5762696"/>
              <a:gd name="connsiteX24" fmla="*/ 0 w 3918585"/>
              <a:gd name="connsiteY24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167640 w 3918585"/>
              <a:gd name="connsiteY23" fmla="*/ 5320665 h 5762696"/>
              <a:gd name="connsiteX24" fmla="*/ 0 w 3918585"/>
              <a:gd name="connsiteY24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405766 w 3918585"/>
              <a:gd name="connsiteY23" fmla="*/ 4874894 h 5762696"/>
              <a:gd name="connsiteX24" fmla="*/ 167640 w 3918585"/>
              <a:gd name="connsiteY24" fmla="*/ 5320665 h 5762696"/>
              <a:gd name="connsiteX25" fmla="*/ 0 w 3918585"/>
              <a:gd name="connsiteY25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481966 w 3918585"/>
              <a:gd name="connsiteY23" fmla="*/ 4829174 h 5762696"/>
              <a:gd name="connsiteX24" fmla="*/ 167640 w 3918585"/>
              <a:gd name="connsiteY24" fmla="*/ 5320665 h 5762696"/>
              <a:gd name="connsiteX25" fmla="*/ 0 w 3918585"/>
              <a:gd name="connsiteY25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468631 w 3918585"/>
              <a:gd name="connsiteY23" fmla="*/ 4855844 h 5762696"/>
              <a:gd name="connsiteX24" fmla="*/ 167640 w 3918585"/>
              <a:gd name="connsiteY24" fmla="*/ 5320665 h 5762696"/>
              <a:gd name="connsiteX25" fmla="*/ 0 w 3918585"/>
              <a:gd name="connsiteY25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468631 w 3918585"/>
              <a:gd name="connsiteY23" fmla="*/ 4855844 h 5762696"/>
              <a:gd name="connsiteX24" fmla="*/ 167640 w 3918585"/>
              <a:gd name="connsiteY24" fmla="*/ 5320665 h 5762696"/>
              <a:gd name="connsiteX25" fmla="*/ 0 w 3918585"/>
              <a:gd name="connsiteY25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167640 w 3918585"/>
              <a:gd name="connsiteY24" fmla="*/ 5320665 h 5762696"/>
              <a:gd name="connsiteX25" fmla="*/ 0 w 3918585"/>
              <a:gd name="connsiteY25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167640 w 3918585"/>
              <a:gd name="connsiteY24" fmla="*/ 5320665 h 5762696"/>
              <a:gd name="connsiteX25" fmla="*/ 0 w 3918585"/>
              <a:gd name="connsiteY25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167640 w 3918585"/>
              <a:gd name="connsiteY24" fmla="*/ 5320665 h 5762696"/>
              <a:gd name="connsiteX25" fmla="*/ 0 w 3918585"/>
              <a:gd name="connsiteY25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167640 w 3918585"/>
              <a:gd name="connsiteY24" fmla="*/ 5320665 h 5762696"/>
              <a:gd name="connsiteX25" fmla="*/ 0 w 3918585"/>
              <a:gd name="connsiteY25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167640 w 3918585"/>
              <a:gd name="connsiteY24" fmla="*/ 5320665 h 5762696"/>
              <a:gd name="connsiteX25" fmla="*/ 0 w 3918585"/>
              <a:gd name="connsiteY25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167640 w 3918585"/>
              <a:gd name="connsiteY24" fmla="*/ 5320665 h 5762696"/>
              <a:gd name="connsiteX25" fmla="*/ 0 w 3918585"/>
              <a:gd name="connsiteY25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167640 w 3918585"/>
              <a:gd name="connsiteY24" fmla="*/ 5320665 h 5762696"/>
              <a:gd name="connsiteX25" fmla="*/ 0 w 3918585"/>
              <a:gd name="connsiteY25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340996 w 3918585"/>
              <a:gd name="connsiteY24" fmla="*/ 5046344 h 5762696"/>
              <a:gd name="connsiteX25" fmla="*/ 167640 w 3918585"/>
              <a:gd name="connsiteY25" fmla="*/ 5320665 h 5762696"/>
              <a:gd name="connsiteX26" fmla="*/ 0 w 3918585"/>
              <a:gd name="connsiteY26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361951 w 3918585"/>
              <a:gd name="connsiteY24" fmla="*/ 5031104 h 5762696"/>
              <a:gd name="connsiteX25" fmla="*/ 167640 w 3918585"/>
              <a:gd name="connsiteY25" fmla="*/ 5320665 h 5762696"/>
              <a:gd name="connsiteX26" fmla="*/ 0 w 3918585"/>
              <a:gd name="connsiteY26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361951 w 3918585"/>
              <a:gd name="connsiteY24" fmla="*/ 5031104 h 5762696"/>
              <a:gd name="connsiteX25" fmla="*/ 167640 w 3918585"/>
              <a:gd name="connsiteY25" fmla="*/ 5320665 h 5762696"/>
              <a:gd name="connsiteX26" fmla="*/ 0 w 3918585"/>
              <a:gd name="connsiteY26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361951 w 3918585"/>
              <a:gd name="connsiteY24" fmla="*/ 5031104 h 5762696"/>
              <a:gd name="connsiteX25" fmla="*/ 167640 w 3918585"/>
              <a:gd name="connsiteY25" fmla="*/ 5320665 h 5762696"/>
              <a:gd name="connsiteX26" fmla="*/ 0 w 3918585"/>
              <a:gd name="connsiteY26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361951 w 3918585"/>
              <a:gd name="connsiteY24" fmla="*/ 5031104 h 5762696"/>
              <a:gd name="connsiteX25" fmla="*/ 308611 w 3918585"/>
              <a:gd name="connsiteY25" fmla="*/ 5113019 h 5762696"/>
              <a:gd name="connsiteX26" fmla="*/ 167640 w 3918585"/>
              <a:gd name="connsiteY26" fmla="*/ 5320665 h 5762696"/>
              <a:gd name="connsiteX27" fmla="*/ 0 w 3918585"/>
              <a:gd name="connsiteY27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361951 w 3918585"/>
              <a:gd name="connsiteY24" fmla="*/ 5031104 h 5762696"/>
              <a:gd name="connsiteX25" fmla="*/ 327661 w 3918585"/>
              <a:gd name="connsiteY25" fmla="*/ 5120639 h 5762696"/>
              <a:gd name="connsiteX26" fmla="*/ 167640 w 3918585"/>
              <a:gd name="connsiteY26" fmla="*/ 5320665 h 5762696"/>
              <a:gd name="connsiteX27" fmla="*/ 0 w 3918585"/>
              <a:gd name="connsiteY27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361951 w 3918585"/>
              <a:gd name="connsiteY24" fmla="*/ 5031104 h 5762696"/>
              <a:gd name="connsiteX25" fmla="*/ 327661 w 3918585"/>
              <a:gd name="connsiteY25" fmla="*/ 5120639 h 5762696"/>
              <a:gd name="connsiteX26" fmla="*/ 167640 w 3918585"/>
              <a:gd name="connsiteY26" fmla="*/ 5320665 h 5762696"/>
              <a:gd name="connsiteX27" fmla="*/ 0 w 3918585"/>
              <a:gd name="connsiteY27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361951 w 3918585"/>
              <a:gd name="connsiteY24" fmla="*/ 5031104 h 5762696"/>
              <a:gd name="connsiteX25" fmla="*/ 327661 w 3918585"/>
              <a:gd name="connsiteY25" fmla="*/ 5120639 h 5762696"/>
              <a:gd name="connsiteX26" fmla="*/ 167640 w 3918585"/>
              <a:gd name="connsiteY26" fmla="*/ 5320665 h 5762696"/>
              <a:gd name="connsiteX27" fmla="*/ 0 w 3918585"/>
              <a:gd name="connsiteY27" fmla="*/ 5762625 h 5762696"/>
              <a:gd name="connsiteX0" fmla="*/ 3918585 w 3918585"/>
              <a:gd name="connsiteY0" fmla="*/ 0 h 5762696"/>
              <a:gd name="connsiteX1" fmla="*/ 3806190 w 3918585"/>
              <a:gd name="connsiteY1" fmla="*/ 323850 h 5762696"/>
              <a:gd name="connsiteX2" fmla="*/ 3387090 w 3918585"/>
              <a:gd name="connsiteY2" fmla="*/ 861060 h 5762696"/>
              <a:gd name="connsiteX3" fmla="*/ 3219451 w 3918585"/>
              <a:gd name="connsiteY3" fmla="*/ 960119 h 5762696"/>
              <a:gd name="connsiteX4" fmla="*/ 2948940 w 3918585"/>
              <a:gd name="connsiteY4" fmla="*/ 1146810 h 5762696"/>
              <a:gd name="connsiteX5" fmla="*/ 2756535 w 3918585"/>
              <a:gd name="connsiteY5" fmla="*/ 1487805 h 5762696"/>
              <a:gd name="connsiteX6" fmla="*/ 2586990 w 3918585"/>
              <a:gd name="connsiteY6" fmla="*/ 1775460 h 5762696"/>
              <a:gd name="connsiteX7" fmla="*/ 2537460 w 3918585"/>
              <a:gd name="connsiteY7" fmla="*/ 2103120 h 5762696"/>
              <a:gd name="connsiteX8" fmla="*/ 2634615 w 3918585"/>
              <a:gd name="connsiteY8" fmla="*/ 2299335 h 5762696"/>
              <a:gd name="connsiteX9" fmla="*/ 2468880 w 3918585"/>
              <a:gd name="connsiteY9" fmla="*/ 2592705 h 5762696"/>
              <a:gd name="connsiteX10" fmla="*/ 2139316 w 3918585"/>
              <a:gd name="connsiteY10" fmla="*/ 2867024 h 5762696"/>
              <a:gd name="connsiteX11" fmla="*/ 1994535 w 3918585"/>
              <a:gd name="connsiteY11" fmla="*/ 3038475 h 5762696"/>
              <a:gd name="connsiteX12" fmla="*/ 1487805 w 3918585"/>
              <a:gd name="connsiteY12" fmla="*/ 3179445 h 5762696"/>
              <a:gd name="connsiteX13" fmla="*/ 1398270 w 3918585"/>
              <a:gd name="connsiteY13" fmla="*/ 3289935 h 5762696"/>
              <a:gd name="connsiteX14" fmla="*/ 1323975 w 3918585"/>
              <a:gd name="connsiteY14" fmla="*/ 3497580 h 5762696"/>
              <a:gd name="connsiteX15" fmla="*/ 1219200 w 3918585"/>
              <a:gd name="connsiteY15" fmla="*/ 3689985 h 5762696"/>
              <a:gd name="connsiteX16" fmla="*/ 1061086 w 3918585"/>
              <a:gd name="connsiteY16" fmla="*/ 3773804 h 5762696"/>
              <a:gd name="connsiteX17" fmla="*/ 944880 w 3918585"/>
              <a:gd name="connsiteY17" fmla="*/ 3870960 h 5762696"/>
              <a:gd name="connsiteX18" fmla="*/ 885826 w 3918585"/>
              <a:gd name="connsiteY18" fmla="*/ 4050029 h 5762696"/>
              <a:gd name="connsiteX19" fmla="*/ 838200 w 3918585"/>
              <a:gd name="connsiteY19" fmla="*/ 4299585 h 5762696"/>
              <a:gd name="connsiteX20" fmla="*/ 706756 w 3918585"/>
              <a:gd name="connsiteY20" fmla="*/ 4528184 h 5762696"/>
              <a:gd name="connsiteX21" fmla="*/ 550545 w 3918585"/>
              <a:gd name="connsiteY21" fmla="*/ 4701540 h 5762696"/>
              <a:gd name="connsiteX22" fmla="*/ 440056 w 3918585"/>
              <a:gd name="connsiteY22" fmla="*/ 4821554 h 5762696"/>
              <a:gd name="connsiteX23" fmla="*/ 525781 w 3918585"/>
              <a:gd name="connsiteY23" fmla="*/ 4745354 h 5762696"/>
              <a:gd name="connsiteX24" fmla="*/ 361951 w 3918585"/>
              <a:gd name="connsiteY24" fmla="*/ 5031104 h 5762696"/>
              <a:gd name="connsiteX25" fmla="*/ 327661 w 3918585"/>
              <a:gd name="connsiteY25" fmla="*/ 5120639 h 5762696"/>
              <a:gd name="connsiteX26" fmla="*/ 167640 w 3918585"/>
              <a:gd name="connsiteY26" fmla="*/ 5320665 h 5762696"/>
              <a:gd name="connsiteX27" fmla="*/ 0 w 3918585"/>
              <a:gd name="connsiteY27" fmla="*/ 5762625 h 5762696"/>
              <a:gd name="connsiteX0" fmla="*/ 3918585 w 3918585"/>
              <a:gd name="connsiteY0" fmla="*/ 0 h 5762704"/>
              <a:gd name="connsiteX1" fmla="*/ 3806190 w 3918585"/>
              <a:gd name="connsiteY1" fmla="*/ 323850 h 5762704"/>
              <a:gd name="connsiteX2" fmla="*/ 3387090 w 3918585"/>
              <a:gd name="connsiteY2" fmla="*/ 861060 h 5762704"/>
              <a:gd name="connsiteX3" fmla="*/ 3219451 w 3918585"/>
              <a:gd name="connsiteY3" fmla="*/ 960119 h 5762704"/>
              <a:gd name="connsiteX4" fmla="*/ 2948940 w 3918585"/>
              <a:gd name="connsiteY4" fmla="*/ 1146810 h 5762704"/>
              <a:gd name="connsiteX5" fmla="*/ 2756535 w 3918585"/>
              <a:gd name="connsiteY5" fmla="*/ 1487805 h 5762704"/>
              <a:gd name="connsiteX6" fmla="*/ 2586990 w 3918585"/>
              <a:gd name="connsiteY6" fmla="*/ 1775460 h 5762704"/>
              <a:gd name="connsiteX7" fmla="*/ 2537460 w 3918585"/>
              <a:gd name="connsiteY7" fmla="*/ 2103120 h 5762704"/>
              <a:gd name="connsiteX8" fmla="*/ 2634615 w 3918585"/>
              <a:gd name="connsiteY8" fmla="*/ 2299335 h 5762704"/>
              <a:gd name="connsiteX9" fmla="*/ 2468880 w 3918585"/>
              <a:gd name="connsiteY9" fmla="*/ 2592705 h 5762704"/>
              <a:gd name="connsiteX10" fmla="*/ 2139316 w 3918585"/>
              <a:gd name="connsiteY10" fmla="*/ 2867024 h 5762704"/>
              <a:gd name="connsiteX11" fmla="*/ 1994535 w 3918585"/>
              <a:gd name="connsiteY11" fmla="*/ 3038475 h 5762704"/>
              <a:gd name="connsiteX12" fmla="*/ 1487805 w 3918585"/>
              <a:gd name="connsiteY12" fmla="*/ 3179445 h 5762704"/>
              <a:gd name="connsiteX13" fmla="*/ 1398270 w 3918585"/>
              <a:gd name="connsiteY13" fmla="*/ 3289935 h 5762704"/>
              <a:gd name="connsiteX14" fmla="*/ 1323975 w 3918585"/>
              <a:gd name="connsiteY14" fmla="*/ 3497580 h 5762704"/>
              <a:gd name="connsiteX15" fmla="*/ 1219200 w 3918585"/>
              <a:gd name="connsiteY15" fmla="*/ 3689985 h 5762704"/>
              <a:gd name="connsiteX16" fmla="*/ 1061086 w 3918585"/>
              <a:gd name="connsiteY16" fmla="*/ 3773804 h 5762704"/>
              <a:gd name="connsiteX17" fmla="*/ 944880 w 3918585"/>
              <a:gd name="connsiteY17" fmla="*/ 3870960 h 5762704"/>
              <a:gd name="connsiteX18" fmla="*/ 885826 w 3918585"/>
              <a:gd name="connsiteY18" fmla="*/ 4050029 h 5762704"/>
              <a:gd name="connsiteX19" fmla="*/ 838200 w 3918585"/>
              <a:gd name="connsiteY19" fmla="*/ 4299585 h 5762704"/>
              <a:gd name="connsiteX20" fmla="*/ 706756 w 3918585"/>
              <a:gd name="connsiteY20" fmla="*/ 4528184 h 5762704"/>
              <a:gd name="connsiteX21" fmla="*/ 550545 w 3918585"/>
              <a:gd name="connsiteY21" fmla="*/ 4701540 h 5762704"/>
              <a:gd name="connsiteX22" fmla="*/ 440056 w 3918585"/>
              <a:gd name="connsiteY22" fmla="*/ 4821554 h 5762704"/>
              <a:gd name="connsiteX23" fmla="*/ 525781 w 3918585"/>
              <a:gd name="connsiteY23" fmla="*/ 4745354 h 5762704"/>
              <a:gd name="connsiteX24" fmla="*/ 361951 w 3918585"/>
              <a:gd name="connsiteY24" fmla="*/ 5031104 h 5762704"/>
              <a:gd name="connsiteX25" fmla="*/ 327661 w 3918585"/>
              <a:gd name="connsiteY25" fmla="*/ 5120639 h 5762704"/>
              <a:gd name="connsiteX26" fmla="*/ 182880 w 3918585"/>
              <a:gd name="connsiteY26" fmla="*/ 5349240 h 5762704"/>
              <a:gd name="connsiteX27" fmla="*/ 0 w 3918585"/>
              <a:gd name="connsiteY27" fmla="*/ 5762625 h 5762704"/>
              <a:gd name="connsiteX0" fmla="*/ 3918585 w 3918585"/>
              <a:gd name="connsiteY0" fmla="*/ 0 h 5762704"/>
              <a:gd name="connsiteX1" fmla="*/ 3806190 w 3918585"/>
              <a:gd name="connsiteY1" fmla="*/ 323850 h 5762704"/>
              <a:gd name="connsiteX2" fmla="*/ 3387090 w 3918585"/>
              <a:gd name="connsiteY2" fmla="*/ 861060 h 5762704"/>
              <a:gd name="connsiteX3" fmla="*/ 3219451 w 3918585"/>
              <a:gd name="connsiteY3" fmla="*/ 960119 h 5762704"/>
              <a:gd name="connsiteX4" fmla="*/ 2948940 w 3918585"/>
              <a:gd name="connsiteY4" fmla="*/ 1146810 h 5762704"/>
              <a:gd name="connsiteX5" fmla="*/ 2756535 w 3918585"/>
              <a:gd name="connsiteY5" fmla="*/ 1487805 h 5762704"/>
              <a:gd name="connsiteX6" fmla="*/ 2586990 w 3918585"/>
              <a:gd name="connsiteY6" fmla="*/ 1775460 h 5762704"/>
              <a:gd name="connsiteX7" fmla="*/ 2537460 w 3918585"/>
              <a:gd name="connsiteY7" fmla="*/ 2103120 h 5762704"/>
              <a:gd name="connsiteX8" fmla="*/ 2634615 w 3918585"/>
              <a:gd name="connsiteY8" fmla="*/ 2299335 h 5762704"/>
              <a:gd name="connsiteX9" fmla="*/ 2468880 w 3918585"/>
              <a:gd name="connsiteY9" fmla="*/ 2592705 h 5762704"/>
              <a:gd name="connsiteX10" fmla="*/ 2139316 w 3918585"/>
              <a:gd name="connsiteY10" fmla="*/ 2867024 h 5762704"/>
              <a:gd name="connsiteX11" fmla="*/ 1994535 w 3918585"/>
              <a:gd name="connsiteY11" fmla="*/ 3038475 h 5762704"/>
              <a:gd name="connsiteX12" fmla="*/ 1487805 w 3918585"/>
              <a:gd name="connsiteY12" fmla="*/ 3179445 h 5762704"/>
              <a:gd name="connsiteX13" fmla="*/ 1398270 w 3918585"/>
              <a:gd name="connsiteY13" fmla="*/ 3289935 h 5762704"/>
              <a:gd name="connsiteX14" fmla="*/ 1323975 w 3918585"/>
              <a:gd name="connsiteY14" fmla="*/ 3497580 h 5762704"/>
              <a:gd name="connsiteX15" fmla="*/ 1219200 w 3918585"/>
              <a:gd name="connsiteY15" fmla="*/ 3689985 h 5762704"/>
              <a:gd name="connsiteX16" fmla="*/ 1061086 w 3918585"/>
              <a:gd name="connsiteY16" fmla="*/ 3773804 h 5762704"/>
              <a:gd name="connsiteX17" fmla="*/ 944880 w 3918585"/>
              <a:gd name="connsiteY17" fmla="*/ 3870960 h 5762704"/>
              <a:gd name="connsiteX18" fmla="*/ 885826 w 3918585"/>
              <a:gd name="connsiteY18" fmla="*/ 4050029 h 5762704"/>
              <a:gd name="connsiteX19" fmla="*/ 838200 w 3918585"/>
              <a:gd name="connsiteY19" fmla="*/ 4299585 h 5762704"/>
              <a:gd name="connsiteX20" fmla="*/ 706756 w 3918585"/>
              <a:gd name="connsiteY20" fmla="*/ 4528184 h 5762704"/>
              <a:gd name="connsiteX21" fmla="*/ 550545 w 3918585"/>
              <a:gd name="connsiteY21" fmla="*/ 4701540 h 5762704"/>
              <a:gd name="connsiteX22" fmla="*/ 440056 w 3918585"/>
              <a:gd name="connsiteY22" fmla="*/ 4821554 h 5762704"/>
              <a:gd name="connsiteX23" fmla="*/ 525781 w 3918585"/>
              <a:gd name="connsiteY23" fmla="*/ 4745354 h 5762704"/>
              <a:gd name="connsiteX24" fmla="*/ 361951 w 3918585"/>
              <a:gd name="connsiteY24" fmla="*/ 5031104 h 5762704"/>
              <a:gd name="connsiteX25" fmla="*/ 327661 w 3918585"/>
              <a:gd name="connsiteY25" fmla="*/ 5120639 h 5762704"/>
              <a:gd name="connsiteX26" fmla="*/ 182880 w 3918585"/>
              <a:gd name="connsiteY26" fmla="*/ 5349240 h 5762704"/>
              <a:gd name="connsiteX27" fmla="*/ 0 w 3918585"/>
              <a:gd name="connsiteY27" fmla="*/ 5762625 h 5762704"/>
              <a:gd name="connsiteX0" fmla="*/ 3918585 w 3918585"/>
              <a:gd name="connsiteY0" fmla="*/ 0 h 5762704"/>
              <a:gd name="connsiteX1" fmla="*/ 3806190 w 3918585"/>
              <a:gd name="connsiteY1" fmla="*/ 323850 h 5762704"/>
              <a:gd name="connsiteX2" fmla="*/ 3387090 w 3918585"/>
              <a:gd name="connsiteY2" fmla="*/ 861060 h 5762704"/>
              <a:gd name="connsiteX3" fmla="*/ 3219451 w 3918585"/>
              <a:gd name="connsiteY3" fmla="*/ 960119 h 5762704"/>
              <a:gd name="connsiteX4" fmla="*/ 2948940 w 3918585"/>
              <a:gd name="connsiteY4" fmla="*/ 1146810 h 5762704"/>
              <a:gd name="connsiteX5" fmla="*/ 2756535 w 3918585"/>
              <a:gd name="connsiteY5" fmla="*/ 1487805 h 5762704"/>
              <a:gd name="connsiteX6" fmla="*/ 2586990 w 3918585"/>
              <a:gd name="connsiteY6" fmla="*/ 1775460 h 5762704"/>
              <a:gd name="connsiteX7" fmla="*/ 2537460 w 3918585"/>
              <a:gd name="connsiteY7" fmla="*/ 2103120 h 5762704"/>
              <a:gd name="connsiteX8" fmla="*/ 2634615 w 3918585"/>
              <a:gd name="connsiteY8" fmla="*/ 2299335 h 5762704"/>
              <a:gd name="connsiteX9" fmla="*/ 2468880 w 3918585"/>
              <a:gd name="connsiteY9" fmla="*/ 2592705 h 5762704"/>
              <a:gd name="connsiteX10" fmla="*/ 2139316 w 3918585"/>
              <a:gd name="connsiteY10" fmla="*/ 2867024 h 5762704"/>
              <a:gd name="connsiteX11" fmla="*/ 1994535 w 3918585"/>
              <a:gd name="connsiteY11" fmla="*/ 3038475 h 5762704"/>
              <a:gd name="connsiteX12" fmla="*/ 1487805 w 3918585"/>
              <a:gd name="connsiteY12" fmla="*/ 3179445 h 5762704"/>
              <a:gd name="connsiteX13" fmla="*/ 1398270 w 3918585"/>
              <a:gd name="connsiteY13" fmla="*/ 3289935 h 5762704"/>
              <a:gd name="connsiteX14" fmla="*/ 1323975 w 3918585"/>
              <a:gd name="connsiteY14" fmla="*/ 3497580 h 5762704"/>
              <a:gd name="connsiteX15" fmla="*/ 1219200 w 3918585"/>
              <a:gd name="connsiteY15" fmla="*/ 3689985 h 5762704"/>
              <a:gd name="connsiteX16" fmla="*/ 1061086 w 3918585"/>
              <a:gd name="connsiteY16" fmla="*/ 3773804 h 5762704"/>
              <a:gd name="connsiteX17" fmla="*/ 944880 w 3918585"/>
              <a:gd name="connsiteY17" fmla="*/ 3870960 h 5762704"/>
              <a:gd name="connsiteX18" fmla="*/ 885826 w 3918585"/>
              <a:gd name="connsiteY18" fmla="*/ 4050029 h 5762704"/>
              <a:gd name="connsiteX19" fmla="*/ 838200 w 3918585"/>
              <a:gd name="connsiteY19" fmla="*/ 4299585 h 5762704"/>
              <a:gd name="connsiteX20" fmla="*/ 706756 w 3918585"/>
              <a:gd name="connsiteY20" fmla="*/ 4528184 h 5762704"/>
              <a:gd name="connsiteX21" fmla="*/ 550545 w 3918585"/>
              <a:gd name="connsiteY21" fmla="*/ 4701540 h 5762704"/>
              <a:gd name="connsiteX22" fmla="*/ 440056 w 3918585"/>
              <a:gd name="connsiteY22" fmla="*/ 4821554 h 5762704"/>
              <a:gd name="connsiteX23" fmla="*/ 525781 w 3918585"/>
              <a:gd name="connsiteY23" fmla="*/ 4745354 h 5762704"/>
              <a:gd name="connsiteX24" fmla="*/ 361951 w 3918585"/>
              <a:gd name="connsiteY24" fmla="*/ 5031104 h 5762704"/>
              <a:gd name="connsiteX25" fmla="*/ 327661 w 3918585"/>
              <a:gd name="connsiteY25" fmla="*/ 5120639 h 5762704"/>
              <a:gd name="connsiteX26" fmla="*/ 182880 w 3918585"/>
              <a:gd name="connsiteY26" fmla="*/ 5349240 h 5762704"/>
              <a:gd name="connsiteX27" fmla="*/ 0 w 3918585"/>
              <a:gd name="connsiteY27" fmla="*/ 5762625 h 5762704"/>
              <a:gd name="connsiteX0" fmla="*/ 3918585 w 3918585"/>
              <a:gd name="connsiteY0" fmla="*/ 0 h 5762677"/>
              <a:gd name="connsiteX1" fmla="*/ 3806190 w 3918585"/>
              <a:gd name="connsiteY1" fmla="*/ 323850 h 5762677"/>
              <a:gd name="connsiteX2" fmla="*/ 3387090 w 3918585"/>
              <a:gd name="connsiteY2" fmla="*/ 861060 h 5762677"/>
              <a:gd name="connsiteX3" fmla="*/ 3219451 w 3918585"/>
              <a:gd name="connsiteY3" fmla="*/ 960119 h 5762677"/>
              <a:gd name="connsiteX4" fmla="*/ 2948940 w 3918585"/>
              <a:gd name="connsiteY4" fmla="*/ 1146810 h 5762677"/>
              <a:gd name="connsiteX5" fmla="*/ 2756535 w 3918585"/>
              <a:gd name="connsiteY5" fmla="*/ 1487805 h 5762677"/>
              <a:gd name="connsiteX6" fmla="*/ 2586990 w 3918585"/>
              <a:gd name="connsiteY6" fmla="*/ 1775460 h 5762677"/>
              <a:gd name="connsiteX7" fmla="*/ 2537460 w 3918585"/>
              <a:gd name="connsiteY7" fmla="*/ 2103120 h 5762677"/>
              <a:gd name="connsiteX8" fmla="*/ 2634615 w 3918585"/>
              <a:gd name="connsiteY8" fmla="*/ 2299335 h 5762677"/>
              <a:gd name="connsiteX9" fmla="*/ 2468880 w 3918585"/>
              <a:gd name="connsiteY9" fmla="*/ 2592705 h 5762677"/>
              <a:gd name="connsiteX10" fmla="*/ 2139316 w 3918585"/>
              <a:gd name="connsiteY10" fmla="*/ 2867024 h 5762677"/>
              <a:gd name="connsiteX11" fmla="*/ 1994535 w 3918585"/>
              <a:gd name="connsiteY11" fmla="*/ 3038475 h 5762677"/>
              <a:gd name="connsiteX12" fmla="*/ 1487805 w 3918585"/>
              <a:gd name="connsiteY12" fmla="*/ 3179445 h 5762677"/>
              <a:gd name="connsiteX13" fmla="*/ 1398270 w 3918585"/>
              <a:gd name="connsiteY13" fmla="*/ 3289935 h 5762677"/>
              <a:gd name="connsiteX14" fmla="*/ 1323975 w 3918585"/>
              <a:gd name="connsiteY14" fmla="*/ 3497580 h 5762677"/>
              <a:gd name="connsiteX15" fmla="*/ 1219200 w 3918585"/>
              <a:gd name="connsiteY15" fmla="*/ 3689985 h 5762677"/>
              <a:gd name="connsiteX16" fmla="*/ 1061086 w 3918585"/>
              <a:gd name="connsiteY16" fmla="*/ 3773804 h 5762677"/>
              <a:gd name="connsiteX17" fmla="*/ 944880 w 3918585"/>
              <a:gd name="connsiteY17" fmla="*/ 3870960 h 5762677"/>
              <a:gd name="connsiteX18" fmla="*/ 885826 w 3918585"/>
              <a:gd name="connsiteY18" fmla="*/ 4050029 h 5762677"/>
              <a:gd name="connsiteX19" fmla="*/ 838200 w 3918585"/>
              <a:gd name="connsiteY19" fmla="*/ 4299585 h 5762677"/>
              <a:gd name="connsiteX20" fmla="*/ 706756 w 3918585"/>
              <a:gd name="connsiteY20" fmla="*/ 4528184 h 5762677"/>
              <a:gd name="connsiteX21" fmla="*/ 550545 w 3918585"/>
              <a:gd name="connsiteY21" fmla="*/ 4701540 h 5762677"/>
              <a:gd name="connsiteX22" fmla="*/ 440056 w 3918585"/>
              <a:gd name="connsiteY22" fmla="*/ 4821554 h 5762677"/>
              <a:gd name="connsiteX23" fmla="*/ 525781 w 3918585"/>
              <a:gd name="connsiteY23" fmla="*/ 4745354 h 5762677"/>
              <a:gd name="connsiteX24" fmla="*/ 361951 w 3918585"/>
              <a:gd name="connsiteY24" fmla="*/ 5031104 h 5762677"/>
              <a:gd name="connsiteX25" fmla="*/ 327661 w 3918585"/>
              <a:gd name="connsiteY25" fmla="*/ 5120639 h 5762677"/>
              <a:gd name="connsiteX26" fmla="*/ 182880 w 3918585"/>
              <a:gd name="connsiteY26" fmla="*/ 5349240 h 5762677"/>
              <a:gd name="connsiteX27" fmla="*/ 0 w 3918585"/>
              <a:gd name="connsiteY27" fmla="*/ 5762625 h 5762677"/>
              <a:gd name="connsiteX0" fmla="*/ 3893820 w 3893820"/>
              <a:gd name="connsiteY0" fmla="*/ 0 h 5890298"/>
              <a:gd name="connsiteX1" fmla="*/ 3781425 w 3893820"/>
              <a:gd name="connsiteY1" fmla="*/ 323850 h 5890298"/>
              <a:gd name="connsiteX2" fmla="*/ 3362325 w 3893820"/>
              <a:gd name="connsiteY2" fmla="*/ 861060 h 5890298"/>
              <a:gd name="connsiteX3" fmla="*/ 3194686 w 3893820"/>
              <a:gd name="connsiteY3" fmla="*/ 960119 h 5890298"/>
              <a:gd name="connsiteX4" fmla="*/ 2924175 w 3893820"/>
              <a:gd name="connsiteY4" fmla="*/ 1146810 h 5890298"/>
              <a:gd name="connsiteX5" fmla="*/ 2731770 w 3893820"/>
              <a:gd name="connsiteY5" fmla="*/ 1487805 h 5890298"/>
              <a:gd name="connsiteX6" fmla="*/ 2562225 w 3893820"/>
              <a:gd name="connsiteY6" fmla="*/ 1775460 h 5890298"/>
              <a:gd name="connsiteX7" fmla="*/ 2512695 w 3893820"/>
              <a:gd name="connsiteY7" fmla="*/ 2103120 h 5890298"/>
              <a:gd name="connsiteX8" fmla="*/ 2609850 w 3893820"/>
              <a:gd name="connsiteY8" fmla="*/ 2299335 h 5890298"/>
              <a:gd name="connsiteX9" fmla="*/ 2444115 w 3893820"/>
              <a:gd name="connsiteY9" fmla="*/ 2592705 h 5890298"/>
              <a:gd name="connsiteX10" fmla="*/ 2114551 w 3893820"/>
              <a:gd name="connsiteY10" fmla="*/ 2867024 h 5890298"/>
              <a:gd name="connsiteX11" fmla="*/ 1969770 w 3893820"/>
              <a:gd name="connsiteY11" fmla="*/ 3038475 h 5890298"/>
              <a:gd name="connsiteX12" fmla="*/ 1463040 w 3893820"/>
              <a:gd name="connsiteY12" fmla="*/ 3179445 h 5890298"/>
              <a:gd name="connsiteX13" fmla="*/ 1373505 w 3893820"/>
              <a:gd name="connsiteY13" fmla="*/ 3289935 h 5890298"/>
              <a:gd name="connsiteX14" fmla="*/ 1299210 w 3893820"/>
              <a:gd name="connsiteY14" fmla="*/ 3497580 h 5890298"/>
              <a:gd name="connsiteX15" fmla="*/ 1194435 w 3893820"/>
              <a:gd name="connsiteY15" fmla="*/ 3689985 h 5890298"/>
              <a:gd name="connsiteX16" fmla="*/ 1036321 w 3893820"/>
              <a:gd name="connsiteY16" fmla="*/ 3773804 h 5890298"/>
              <a:gd name="connsiteX17" fmla="*/ 920115 w 3893820"/>
              <a:gd name="connsiteY17" fmla="*/ 3870960 h 5890298"/>
              <a:gd name="connsiteX18" fmla="*/ 861061 w 3893820"/>
              <a:gd name="connsiteY18" fmla="*/ 4050029 h 5890298"/>
              <a:gd name="connsiteX19" fmla="*/ 813435 w 3893820"/>
              <a:gd name="connsiteY19" fmla="*/ 4299585 h 5890298"/>
              <a:gd name="connsiteX20" fmla="*/ 681991 w 3893820"/>
              <a:gd name="connsiteY20" fmla="*/ 4528184 h 5890298"/>
              <a:gd name="connsiteX21" fmla="*/ 525780 w 3893820"/>
              <a:gd name="connsiteY21" fmla="*/ 4701540 h 5890298"/>
              <a:gd name="connsiteX22" fmla="*/ 415291 w 3893820"/>
              <a:gd name="connsiteY22" fmla="*/ 4821554 h 5890298"/>
              <a:gd name="connsiteX23" fmla="*/ 501016 w 3893820"/>
              <a:gd name="connsiteY23" fmla="*/ 4745354 h 5890298"/>
              <a:gd name="connsiteX24" fmla="*/ 337186 w 3893820"/>
              <a:gd name="connsiteY24" fmla="*/ 5031104 h 5890298"/>
              <a:gd name="connsiteX25" fmla="*/ 302896 w 3893820"/>
              <a:gd name="connsiteY25" fmla="*/ 5120639 h 5890298"/>
              <a:gd name="connsiteX26" fmla="*/ 158115 w 3893820"/>
              <a:gd name="connsiteY26" fmla="*/ 5349240 h 5890298"/>
              <a:gd name="connsiteX27" fmla="*/ 0 w 3893820"/>
              <a:gd name="connsiteY27" fmla="*/ 5890260 h 5890298"/>
              <a:gd name="connsiteX0" fmla="*/ 3893820 w 3893820"/>
              <a:gd name="connsiteY0" fmla="*/ 0 h 5890260"/>
              <a:gd name="connsiteX1" fmla="*/ 3781425 w 3893820"/>
              <a:gd name="connsiteY1" fmla="*/ 323850 h 5890260"/>
              <a:gd name="connsiteX2" fmla="*/ 3362325 w 3893820"/>
              <a:gd name="connsiteY2" fmla="*/ 861060 h 5890260"/>
              <a:gd name="connsiteX3" fmla="*/ 3194686 w 3893820"/>
              <a:gd name="connsiteY3" fmla="*/ 960119 h 5890260"/>
              <a:gd name="connsiteX4" fmla="*/ 2924175 w 3893820"/>
              <a:gd name="connsiteY4" fmla="*/ 1146810 h 5890260"/>
              <a:gd name="connsiteX5" fmla="*/ 2731770 w 3893820"/>
              <a:gd name="connsiteY5" fmla="*/ 1487805 h 5890260"/>
              <a:gd name="connsiteX6" fmla="*/ 2562225 w 3893820"/>
              <a:gd name="connsiteY6" fmla="*/ 1775460 h 5890260"/>
              <a:gd name="connsiteX7" fmla="*/ 2512695 w 3893820"/>
              <a:gd name="connsiteY7" fmla="*/ 2103120 h 5890260"/>
              <a:gd name="connsiteX8" fmla="*/ 2609850 w 3893820"/>
              <a:gd name="connsiteY8" fmla="*/ 2299335 h 5890260"/>
              <a:gd name="connsiteX9" fmla="*/ 2444115 w 3893820"/>
              <a:gd name="connsiteY9" fmla="*/ 2592705 h 5890260"/>
              <a:gd name="connsiteX10" fmla="*/ 2114551 w 3893820"/>
              <a:gd name="connsiteY10" fmla="*/ 2867024 h 5890260"/>
              <a:gd name="connsiteX11" fmla="*/ 1969770 w 3893820"/>
              <a:gd name="connsiteY11" fmla="*/ 3038475 h 5890260"/>
              <a:gd name="connsiteX12" fmla="*/ 1463040 w 3893820"/>
              <a:gd name="connsiteY12" fmla="*/ 3179445 h 5890260"/>
              <a:gd name="connsiteX13" fmla="*/ 1373505 w 3893820"/>
              <a:gd name="connsiteY13" fmla="*/ 3289935 h 5890260"/>
              <a:gd name="connsiteX14" fmla="*/ 1299210 w 3893820"/>
              <a:gd name="connsiteY14" fmla="*/ 3497580 h 5890260"/>
              <a:gd name="connsiteX15" fmla="*/ 1194435 w 3893820"/>
              <a:gd name="connsiteY15" fmla="*/ 3689985 h 5890260"/>
              <a:gd name="connsiteX16" fmla="*/ 1036321 w 3893820"/>
              <a:gd name="connsiteY16" fmla="*/ 3773804 h 5890260"/>
              <a:gd name="connsiteX17" fmla="*/ 920115 w 3893820"/>
              <a:gd name="connsiteY17" fmla="*/ 3870960 h 5890260"/>
              <a:gd name="connsiteX18" fmla="*/ 861061 w 3893820"/>
              <a:gd name="connsiteY18" fmla="*/ 4050029 h 5890260"/>
              <a:gd name="connsiteX19" fmla="*/ 813435 w 3893820"/>
              <a:gd name="connsiteY19" fmla="*/ 4299585 h 5890260"/>
              <a:gd name="connsiteX20" fmla="*/ 681991 w 3893820"/>
              <a:gd name="connsiteY20" fmla="*/ 4528184 h 5890260"/>
              <a:gd name="connsiteX21" fmla="*/ 525780 w 3893820"/>
              <a:gd name="connsiteY21" fmla="*/ 4701540 h 5890260"/>
              <a:gd name="connsiteX22" fmla="*/ 415291 w 3893820"/>
              <a:gd name="connsiteY22" fmla="*/ 4821554 h 5890260"/>
              <a:gd name="connsiteX23" fmla="*/ 501016 w 3893820"/>
              <a:gd name="connsiteY23" fmla="*/ 4745354 h 5890260"/>
              <a:gd name="connsiteX24" fmla="*/ 337186 w 3893820"/>
              <a:gd name="connsiteY24" fmla="*/ 5031104 h 5890260"/>
              <a:gd name="connsiteX25" fmla="*/ 302896 w 3893820"/>
              <a:gd name="connsiteY25" fmla="*/ 5120639 h 5890260"/>
              <a:gd name="connsiteX26" fmla="*/ 158115 w 3893820"/>
              <a:gd name="connsiteY26" fmla="*/ 5349240 h 5890260"/>
              <a:gd name="connsiteX27" fmla="*/ 0 w 3893820"/>
              <a:gd name="connsiteY27" fmla="*/ 5890260 h 5890260"/>
              <a:gd name="connsiteX0" fmla="*/ 3893820 w 3893820"/>
              <a:gd name="connsiteY0" fmla="*/ 0 h 5890260"/>
              <a:gd name="connsiteX1" fmla="*/ 3781425 w 3893820"/>
              <a:gd name="connsiteY1" fmla="*/ 323850 h 5890260"/>
              <a:gd name="connsiteX2" fmla="*/ 3362325 w 3893820"/>
              <a:gd name="connsiteY2" fmla="*/ 861060 h 5890260"/>
              <a:gd name="connsiteX3" fmla="*/ 3194686 w 3893820"/>
              <a:gd name="connsiteY3" fmla="*/ 960119 h 5890260"/>
              <a:gd name="connsiteX4" fmla="*/ 2924175 w 3893820"/>
              <a:gd name="connsiteY4" fmla="*/ 1146810 h 5890260"/>
              <a:gd name="connsiteX5" fmla="*/ 2731770 w 3893820"/>
              <a:gd name="connsiteY5" fmla="*/ 1487805 h 5890260"/>
              <a:gd name="connsiteX6" fmla="*/ 2562225 w 3893820"/>
              <a:gd name="connsiteY6" fmla="*/ 1775460 h 5890260"/>
              <a:gd name="connsiteX7" fmla="*/ 2512695 w 3893820"/>
              <a:gd name="connsiteY7" fmla="*/ 2103120 h 5890260"/>
              <a:gd name="connsiteX8" fmla="*/ 2609850 w 3893820"/>
              <a:gd name="connsiteY8" fmla="*/ 2299335 h 5890260"/>
              <a:gd name="connsiteX9" fmla="*/ 2444115 w 3893820"/>
              <a:gd name="connsiteY9" fmla="*/ 2592705 h 5890260"/>
              <a:gd name="connsiteX10" fmla="*/ 2114551 w 3893820"/>
              <a:gd name="connsiteY10" fmla="*/ 2867024 h 5890260"/>
              <a:gd name="connsiteX11" fmla="*/ 1969770 w 3893820"/>
              <a:gd name="connsiteY11" fmla="*/ 3038475 h 5890260"/>
              <a:gd name="connsiteX12" fmla="*/ 1463040 w 3893820"/>
              <a:gd name="connsiteY12" fmla="*/ 3179445 h 5890260"/>
              <a:gd name="connsiteX13" fmla="*/ 1373505 w 3893820"/>
              <a:gd name="connsiteY13" fmla="*/ 3289935 h 5890260"/>
              <a:gd name="connsiteX14" fmla="*/ 1299210 w 3893820"/>
              <a:gd name="connsiteY14" fmla="*/ 3497580 h 5890260"/>
              <a:gd name="connsiteX15" fmla="*/ 1194435 w 3893820"/>
              <a:gd name="connsiteY15" fmla="*/ 3689985 h 5890260"/>
              <a:gd name="connsiteX16" fmla="*/ 1036321 w 3893820"/>
              <a:gd name="connsiteY16" fmla="*/ 3773804 h 5890260"/>
              <a:gd name="connsiteX17" fmla="*/ 920115 w 3893820"/>
              <a:gd name="connsiteY17" fmla="*/ 3870960 h 5890260"/>
              <a:gd name="connsiteX18" fmla="*/ 861061 w 3893820"/>
              <a:gd name="connsiteY18" fmla="*/ 4050029 h 5890260"/>
              <a:gd name="connsiteX19" fmla="*/ 813435 w 3893820"/>
              <a:gd name="connsiteY19" fmla="*/ 4299585 h 5890260"/>
              <a:gd name="connsiteX20" fmla="*/ 681991 w 3893820"/>
              <a:gd name="connsiteY20" fmla="*/ 4528184 h 5890260"/>
              <a:gd name="connsiteX21" fmla="*/ 525780 w 3893820"/>
              <a:gd name="connsiteY21" fmla="*/ 4701540 h 5890260"/>
              <a:gd name="connsiteX22" fmla="*/ 415291 w 3893820"/>
              <a:gd name="connsiteY22" fmla="*/ 4821554 h 5890260"/>
              <a:gd name="connsiteX23" fmla="*/ 501016 w 3893820"/>
              <a:gd name="connsiteY23" fmla="*/ 4745354 h 5890260"/>
              <a:gd name="connsiteX24" fmla="*/ 337186 w 3893820"/>
              <a:gd name="connsiteY24" fmla="*/ 5031104 h 5890260"/>
              <a:gd name="connsiteX25" fmla="*/ 302896 w 3893820"/>
              <a:gd name="connsiteY25" fmla="*/ 5120639 h 5890260"/>
              <a:gd name="connsiteX26" fmla="*/ 158115 w 3893820"/>
              <a:gd name="connsiteY26" fmla="*/ 5349240 h 5890260"/>
              <a:gd name="connsiteX27" fmla="*/ 85725 w 3893820"/>
              <a:gd name="connsiteY27" fmla="*/ 5526404 h 5890260"/>
              <a:gd name="connsiteX28" fmla="*/ 0 w 3893820"/>
              <a:gd name="connsiteY28" fmla="*/ 5890260 h 5890260"/>
              <a:gd name="connsiteX0" fmla="*/ 3893820 w 3893820"/>
              <a:gd name="connsiteY0" fmla="*/ 0 h 5890260"/>
              <a:gd name="connsiteX1" fmla="*/ 3781425 w 3893820"/>
              <a:gd name="connsiteY1" fmla="*/ 323850 h 5890260"/>
              <a:gd name="connsiteX2" fmla="*/ 3362325 w 3893820"/>
              <a:gd name="connsiteY2" fmla="*/ 861060 h 5890260"/>
              <a:gd name="connsiteX3" fmla="*/ 3194686 w 3893820"/>
              <a:gd name="connsiteY3" fmla="*/ 960119 h 5890260"/>
              <a:gd name="connsiteX4" fmla="*/ 2924175 w 3893820"/>
              <a:gd name="connsiteY4" fmla="*/ 1146810 h 5890260"/>
              <a:gd name="connsiteX5" fmla="*/ 2731770 w 3893820"/>
              <a:gd name="connsiteY5" fmla="*/ 1487805 h 5890260"/>
              <a:gd name="connsiteX6" fmla="*/ 2562225 w 3893820"/>
              <a:gd name="connsiteY6" fmla="*/ 1775460 h 5890260"/>
              <a:gd name="connsiteX7" fmla="*/ 2512695 w 3893820"/>
              <a:gd name="connsiteY7" fmla="*/ 2103120 h 5890260"/>
              <a:gd name="connsiteX8" fmla="*/ 2609850 w 3893820"/>
              <a:gd name="connsiteY8" fmla="*/ 2299335 h 5890260"/>
              <a:gd name="connsiteX9" fmla="*/ 2444115 w 3893820"/>
              <a:gd name="connsiteY9" fmla="*/ 2592705 h 5890260"/>
              <a:gd name="connsiteX10" fmla="*/ 2114551 w 3893820"/>
              <a:gd name="connsiteY10" fmla="*/ 2867024 h 5890260"/>
              <a:gd name="connsiteX11" fmla="*/ 1969770 w 3893820"/>
              <a:gd name="connsiteY11" fmla="*/ 3038475 h 5890260"/>
              <a:gd name="connsiteX12" fmla="*/ 1463040 w 3893820"/>
              <a:gd name="connsiteY12" fmla="*/ 3179445 h 5890260"/>
              <a:gd name="connsiteX13" fmla="*/ 1373505 w 3893820"/>
              <a:gd name="connsiteY13" fmla="*/ 3289935 h 5890260"/>
              <a:gd name="connsiteX14" fmla="*/ 1299210 w 3893820"/>
              <a:gd name="connsiteY14" fmla="*/ 3497580 h 5890260"/>
              <a:gd name="connsiteX15" fmla="*/ 1194435 w 3893820"/>
              <a:gd name="connsiteY15" fmla="*/ 3689985 h 5890260"/>
              <a:gd name="connsiteX16" fmla="*/ 1036321 w 3893820"/>
              <a:gd name="connsiteY16" fmla="*/ 3773804 h 5890260"/>
              <a:gd name="connsiteX17" fmla="*/ 920115 w 3893820"/>
              <a:gd name="connsiteY17" fmla="*/ 3870960 h 5890260"/>
              <a:gd name="connsiteX18" fmla="*/ 861061 w 3893820"/>
              <a:gd name="connsiteY18" fmla="*/ 4050029 h 5890260"/>
              <a:gd name="connsiteX19" fmla="*/ 813435 w 3893820"/>
              <a:gd name="connsiteY19" fmla="*/ 4299585 h 5890260"/>
              <a:gd name="connsiteX20" fmla="*/ 681991 w 3893820"/>
              <a:gd name="connsiteY20" fmla="*/ 4528184 h 5890260"/>
              <a:gd name="connsiteX21" fmla="*/ 525780 w 3893820"/>
              <a:gd name="connsiteY21" fmla="*/ 4701540 h 5890260"/>
              <a:gd name="connsiteX22" fmla="*/ 415291 w 3893820"/>
              <a:gd name="connsiteY22" fmla="*/ 4821554 h 5890260"/>
              <a:gd name="connsiteX23" fmla="*/ 501016 w 3893820"/>
              <a:gd name="connsiteY23" fmla="*/ 4745354 h 5890260"/>
              <a:gd name="connsiteX24" fmla="*/ 337186 w 3893820"/>
              <a:gd name="connsiteY24" fmla="*/ 5031104 h 5890260"/>
              <a:gd name="connsiteX25" fmla="*/ 302896 w 3893820"/>
              <a:gd name="connsiteY25" fmla="*/ 5120639 h 5890260"/>
              <a:gd name="connsiteX26" fmla="*/ 158115 w 3893820"/>
              <a:gd name="connsiteY26" fmla="*/ 5349240 h 5890260"/>
              <a:gd name="connsiteX27" fmla="*/ 60960 w 3893820"/>
              <a:gd name="connsiteY27" fmla="*/ 5575934 h 5890260"/>
              <a:gd name="connsiteX28" fmla="*/ 0 w 3893820"/>
              <a:gd name="connsiteY28" fmla="*/ 5890260 h 5890260"/>
              <a:gd name="connsiteX0" fmla="*/ 3893820 w 3893820"/>
              <a:gd name="connsiteY0" fmla="*/ 0 h 5890260"/>
              <a:gd name="connsiteX1" fmla="*/ 3781425 w 3893820"/>
              <a:gd name="connsiteY1" fmla="*/ 323850 h 5890260"/>
              <a:gd name="connsiteX2" fmla="*/ 3362325 w 3893820"/>
              <a:gd name="connsiteY2" fmla="*/ 861060 h 5890260"/>
              <a:gd name="connsiteX3" fmla="*/ 3194686 w 3893820"/>
              <a:gd name="connsiteY3" fmla="*/ 960119 h 5890260"/>
              <a:gd name="connsiteX4" fmla="*/ 2924175 w 3893820"/>
              <a:gd name="connsiteY4" fmla="*/ 1146810 h 5890260"/>
              <a:gd name="connsiteX5" fmla="*/ 2731770 w 3893820"/>
              <a:gd name="connsiteY5" fmla="*/ 1487805 h 5890260"/>
              <a:gd name="connsiteX6" fmla="*/ 2562225 w 3893820"/>
              <a:gd name="connsiteY6" fmla="*/ 1775460 h 5890260"/>
              <a:gd name="connsiteX7" fmla="*/ 2512695 w 3893820"/>
              <a:gd name="connsiteY7" fmla="*/ 2103120 h 5890260"/>
              <a:gd name="connsiteX8" fmla="*/ 2609850 w 3893820"/>
              <a:gd name="connsiteY8" fmla="*/ 2299335 h 5890260"/>
              <a:gd name="connsiteX9" fmla="*/ 2444115 w 3893820"/>
              <a:gd name="connsiteY9" fmla="*/ 2592705 h 5890260"/>
              <a:gd name="connsiteX10" fmla="*/ 2114551 w 3893820"/>
              <a:gd name="connsiteY10" fmla="*/ 2867024 h 5890260"/>
              <a:gd name="connsiteX11" fmla="*/ 1969770 w 3893820"/>
              <a:gd name="connsiteY11" fmla="*/ 3038475 h 5890260"/>
              <a:gd name="connsiteX12" fmla="*/ 1463040 w 3893820"/>
              <a:gd name="connsiteY12" fmla="*/ 3179445 h 5890260"/>
              <a:gd name="connsiteX13" fmla="*/ 1373505 w 3893820"/>
              <a:gd name="connsiteY13" fmla="*/ 3289935 h 5890260"/>
              <a:gd name="connsiteX14" fmla="*/ 1299210 w 3893820"/>
              <a:gd name="connsiteY14" fmla="*/ 3497580 h 5890260"/>
              <a:gd name="connsiteX15" fmla="*/ 1194435 w 3893820"/>
              <a:gd name="connsiteY15" fmla="*/ 3689985 h 5890260"/>
              <a:gd name="connsiteX16" fmla="*/ 1036321 w 3893820"/>
              <a:gd name="connsiteY16" fmla="*/ 3773804 h 5890260"/>
              <a:gd name="connsiteX17" fmla="*/ 920115 w 3893820"/>
              <a:gd name="connsiteY17" fmla="*/ 3870960 h 5890260"/>
              <a:gd name="connsiteX18" fmla="*/ 861061 w 3893820"/>
              <a:gd name="connsiteY18" fmla="*/ 4050029 h 5890260"/>
              <a:gd name="connsiteX19" fmla="*/ 813435 w 3893820"/>
              <a:gd name="connsiteY19" fmla="*/ 4299585 h 5890260"/>
              <a:gd name="connsiteX20" fmla="*/ 681991 w 3893820"/>
              <a:gd name="connsiteY20" fmla="*/ 4528184 h 5890260"/>
              <a:gd name="connsiteX21" fmla="*/ 525780 w 3893820"/>
              <a:gd name="connsiteY21" fmla="*/ 4701540 h 5890260"/>
              <a:gd name="connsiteX22" fmla="*/ 415291 w 3893820"/>
              <a:gd name="connsiteY22" fmla="*/ 4821554 h 5890260"/>
              <a:gd name="connsiteX23" fmla="*/ 501016 w 3893820"/>
              <a:gd name="connsiteY23" fmla="*/ 4745354 h 5890260"/>
              <a:gd name="connsiteX24" fmla="*/ 337186 w 3893820"/>
              <a:gd name="connsiteY24" fmla="*/ 5031104 h 5890260"/>
              <a:gd name="connsiteX25" fmla="*/ 302896 w 3893820"/>
              <a:gd name="connsiteY25" fmla="*/ 5120639 h 5890260"/>
              <a:gd name="connsiteX26" fmla="*/ 158115 w 3893820"/>
              <a:gd name="connsiteY26" fmla="*/ 5349240 h 5890260"/>
              <a:gd name="connsiteX27" fmla="*/ 60960 w 3893820"/>
              <a:gd name="connsiteY27" fmla="*/ 5575934 h 5890260"/>
              <a:gd name="connsiteX28" fmla="*/ 0 w 3893820"/>
              <a:gd name="connsiteY28" fmla="*/ 5890260 h 5890260"/>
              <a:gd name="connsiteX0" fmla="*/ 3893820 w 3893820"/>
              <a:gd name="connsiteY0" fmla="*/ 0 h 5890260"/>
              <a:gd name="connsiteX1" fmla="*/ 3781425 w 3893820"/>
              <a:gd name="connsiteY1" fmla="*/ 323850 h 5890260"/>
              <a:gd name="connsiteX2" fmla="*/ 3362325 w 3893820"/>
              <a:gd name="connsiteY2" fmla="*/ 861060 h 5890260"/>
              <a:gd name="connsiteX3" fmla="*/ 3194686 w 3893820"/>
              <a:gd name="connsiteY3" fmla="*/ 960119 h 5890260"/>
              <a:gd name="connsiteX4" fmla="*/ 2924175 w 3893820"/>
              <a:gd name="connsiteY4" fmla="*/ 1146810 h 5890260"/>
              <a:gd name="connsiteX5" fmla="*/ 2731770 w 3893820"/>
              <a:gd name="connsiteY5" fmla="*/ 1487805 h 5890260"/>
              <a:gd name="connsiteX6" fmla="*/ 2562225 w 3893820"/>
              <a:gd name="connsiteY6" fmla="*/ 1775460 h 5890260"/>
              <a:gd name="connsiteX7" fmla="*/ 2512695 w 3893820"/>
              <a:gd name="connsiteY7" fmla="*/ 2103120 h 5890260"/>
              <a:gd name="connsiteX8" fmla="*/ 2609850 w 3893820"/>
              <a:gd name="connsiteY8" fmla="*/ 2299335 h 5890260"/>
              <a:gd name="connsiteX9" fmla="*/ 2444115 w 3893820"/>
              <a:gd name="connsiteY9" fmla="*/ 2592705 h 5890260"/>
              <a:gd name="connsiteX10" fmla="*/ 2114551 w 3893820"/>
              <a:gd name="connsiteY10" fmla="*/ 2867024 h 5890260"/>
              <a:gd name="connsiteX11" fmla="*/ 1969770 w 3893820"/>
              <a:gd name="connsiteY11" fmla="*/ 3038475 h 5890260"/>
              <a:gd name="connsiteX12" fmla="*/ 1463040 w 3893820"/>
              <a:gd name="connsiteY12" fmla="*/ 3179445 h 5890260"/>
              <a:gd name="connsiteX13" fmla="*/ 1373505 w 3893820"/>
              <a:gd name="connsiteY13" fmla="*/ 3289935 h 5890260"/>
              <a:gd name="connsiteX14" fmla="*/ 1299210 w 3893820"/>
              <a:gd name="connsiteY14" fmla="*/ 3497580 h 5890260"/>
              <a:gd name="connsiteX15" fmla="*/ 1194435 w 3893820"/>
              <a:gd name="connsiteY15" fmla="*/ 3689985 h 5890260"/>
              <a:gd name="connsiteX16" fmla="*/ 1036321 w 3893820"/>
              <a:gd name="connsiteY16" fmla="*/ 3773804 h 5890260"/>
              <a:gd name="connsiteX17" fmla="*/ 920115 w 3893820"/>
              <a:gd name="connsiteY17" fmla="*/ 3870960 h 5890260"/>
              <a:gd name="connsiteX18" fmla="*/ 861061 w 3893820"/>
              <a:gd name="connsiteY18" fmla="*/ 4050029 h 5890260"/>
              <a:gd name="connsiteX19" fmla="*/ 813435 w 3893820"/>
              <a:gd name="connsiteY19" fmla="*/ 4299585 h 5890260"/>
              <a:gd name="connsiteX20" fmla="*/ 681991 w 3893820"/>
              <a:gd name="connsiteY20" fmla="*/ 4528184 h 5890260"/>
              <a:gd name="connsiteX21" fmla="*/ 525780 w 3893820"/>
              <a:gd name="connsiteY21" fmla="*/ 4701540 h 5890260"/>
              <a:gd name="connsiteX22" fmla="*/ 415291 w 3893820"/>
              <a:gd name="connsiteY22" fmla="*/ 4821554 h 5890260"/>
              <a:gd name="connsiteX23" fmla="*/ 501016 w 3893820"/>
              <a:gd name="connsiteY23" fmla="*/ 4745354 h 5890260"/>
              <a:gd name="connsiteX24" fmla="*/ 337186 w 3893820"/>
              <a:gd name="connsiteY24" fmla="*/ 5031104 h 5890260"/>
              <a:gd name="connsiteX25" fmla="*/ 302896 w 3893820"/>
              <a:gd name="connsiteY25" fmla="*/ 5120639 h 5890260"/>
              <a:gd name="connsiteX26" fmla="*/ 158115 w 3893820"/>
              <a:gd name="connsiteY26" fmla="*/ 5349240 h 5890260"/>
              <a:gd name="connsiteX27" fmla="*/ 60960 w 3893820"/>
              <a:gd name="connsiteY27" fmla="*/ 5575934 h 5890260"/>
              <a:gd name="connsiteX28" fmla="*/ 0 w 3893820"/>
              <a:gd name="connsiteY28" fmla="*/ 5890260 h 5890260"/>
              <a:gd name="connsiteX0" fmla="*/ 3893820 w 3893820"/>
              <a:gd name="connsiteY0" fmla="*/ 0 h 5890260"/>
              <a:gd name="connsiteX1" fmla="*/ 3781425 w 3893820"/>
              <a:gd name="connsiteY1" fmla="*/ 323850 h 5890260"/>
              <a:gd name="connsiteX2" fmla="*/ 3362325 w 3893820"/>
              <a:gd name="connsiteY2" fmla="*/ 861060 h 5890260"/>
              <a:gd name="connsiteX3" fmla="*/ 3194686 w 3893820"/>
              <a:gd name="connsiteY3" fmla="*/ 960119 h 5890260"/>
              <a:gd name="connsiteX4" fmla="*/ 2924175 w 3893820"/>
              <a:gd name="connsiteY4" fmla="*/ 1146810 h 5890260"/>
              <a:gd name="connsiteX5" fmla="*/ 2731770 w 3893820"/>
              <a:gd name="connsiteY5" fmla="*/ 1487805 h 5890260"/>
              <a:gd name="connsiteX6" fmla="*/ 2562225 w 3893820"/>
              <a:gd name="connsiteY6" fmla="*/ 1775460 h 5890260"/>
              <a:gd name="connsiteX7" fmla="*/ 2512695 w 3893820"/>
              <a:gd name="connsiteY7" fmla="*/ 2103120 h 5890260"/>
              <a:gd name="connsiteX8" fmla="*/ 2609850 w 3893820"/>
              <a:gd name="connsiteY8" fmla="*/ 2299335 h 5890260"/>
              <a:gd name="connsiteX9" fmla="*/ 2444115 w 3893820"/>
              <a:gd name="connsiteY9" fmla="*/ 2592705 h 5890260"/>
              <a:gd name="connsiteX10" fmla="*/ 2114551 w 3893820"/>
              <a:gd name="connsiteY10" fmla="*/ 2867024 h 5890260"/>
              <a:gd name="connsiteX11" fmla="*/ 1969770 w 3893820"/>
              <a:gd name="connsiteY11" fmla="*/ 3038475 h 5890260"/>
              <a:gd name="connsiteX12" fmla="*/ 1463040 w 3893820"/>
              <a:gd name="connsiteY12" fmla="*/ 3179445 h 5890260"/>
              <a:gd name="connsiteX13" fmla="*/ 1373505 w 3893820"/>
              <a:gd name="connsiteY13" fmla="*/ 3289935 h 5890260"/>
              <a:gd name="connsiteX14" fmla="*/ 1299210 w 3893820"/>
              <a:gd name="connsiteY14" fmla="*/ 3497580 h 5890260"/>
              <a:gd name="connsiteX15" fmla="*/ 1194435 w 3893820"/>
              <a:gd name="connsiteY15" fmla="*/ 3689985 h 5890260"/>
              <a:gd name="connsiteX16" fmla="*/ 1036321 w 3893820"/>
              <a:gd name="connsiteY16" fmla="*/ 3773804 h 5890260"/>
              <a:gd name="connsiteX17" fmla="*/ 920115 w 3893820"/>
              <a:gd name="connsiteY17" fmla="*/ 3870960 h 5890260"/>
              <a:gd name="connsiteX18" fmla="*/ 861061 w 3893820"/>
              <a:gd name="connsiteY18" fmla="*/ 4050029 h 5890260"/>
              <a:gd name="connsiteX19" fmla="*/ 813435 w 3893820"/>
              <a:gd name="connsiteY19" fmla="*/ 4299585 h 5890260"/>
              <a:gd name="connsiteX20" fmla="*/ 681991 w 3893820"/>
              <a:gd name="connsiteY20" fmla="*/ 4528184 h 5890260"/>
              <a:gd name="connsiteX21" fmla="*/ 525780 w 3893820"/>
              <a:gd name="connsiteY21" fmla="*/ 4701540 h 5890260"/>
              <a:gd name="connsiteX22" fmla="*/ 415291 w 3893820"/>
              <a:gd name="connsiteY22" fmla="*/ 4821554 h 5890260"/>
              <a:gd name="connsiteX23" fmla="*/ 501016 w 3893820"/>
              <a:gd name="connsiteY23" fmla="*/ 4745354 h 5890260"/>
              <a:gd name="connsiteX24" fmla="*/ 337186 w 3893820"/>
              <a:gd name="connsiteY24" fmla="*/ 5031104 h 5890260"/>
              <a:gd name="connsiteX25" fmla="*/ 302896 w 3893820"/>
              <a:gd name="connsiteY25" fmla="*/ 5120639 h 5890260"/>
              <a:gd name="connsiteX26" fmla="*/ 158115 w 3893820"/>
              <a:gd name="connsiteY26" fmla="*/ 5349240 h 5890260"/>
              <a:gd name="connsiteX27" fmla="*/ 60960 w 3893820"/>
              <a:gd name="connsiteY27" fmla="*/ 5575934 h 5890260"/>
              <a:gd name="connsiteX28" fmla="*/ 0 w 3893820"/>
              <a:gd name="connsiteY28" fmla="*/ 5890260 h 5890260"/>
              <a:gd name="connsiteX0" fmla="*/ 3893820 w 3893820"/>
              <a:gd name="connsiteY0" fmla="*/ 0 h 5890260"/>
              <a:gd name="connsiteX1" fmla="*/ 3781425 w 3893820"/>
              <a:gd name="connsiteY1" fmla="*/ 323850 h 5890260"/>
              <a:gd name="connsiteX2" fmla="*/ 3362325 w 3893820"/>
              <a:gd name="connsiteY2" fmla="*/ 861060 h 5890260"/>
              <a:gd name="connsiteX3" fmla="*/ 3194686 w 3893820"/>
              <a:gd name="connsiteY3" fmla="*/ 960119 h 5890260"/>
              <a:gd name="connsiteX4" fmla="*/ 2924175 w 3893820"/>
              <a:gd name="connsiteY4" fmla="*/ 1146810 h 5890260"/>
              <a:gd name="connsiteX5" fmla="*/ 2731770 w 3893820"/>
              <a:gd name="connsiteY5" fmla="*/ 1487805 h 5890260"/>
              <a:gd name="connsiteX6" fmla="*/ 2562225 w 3893820"/>
              <a:gd name="connsiteY6" fmla="*/ 1775460 h 5890260"/>
              <a:gd name="connsiteX7" fmla="*/ 2512695 w 3893820"/>
              <a:gd name="connsiteY7" fmla="*/ 2103120 h 5890260"/>
              <a:gd name="connsiteX8" fmla="*/ 2609850 w 3893820"/>
              <a:gd name="connsiteY8" fmla="*/ 2299335 h 5890260"/>
              <a:gd name="connsiteX9" fmla="*/ 2444115 w 3893820"/>
              <a:gd name="connsiteY9" fmla="*/ 2592705 h 5890260"/>
              <a:gd name="connsiteX10" fmla="*/ 2114551 w 3893820"/>
              <a:gd name="connsiteY10" fmla="*/ 2867024 h 5890260"/>
              <a:gd name="connsiteX11" fmla="*/ 1969770 w 3893820"/>
              <a:gd name="connsiteY11" fmla="*/ 3038475 h 5890260"/>
              <a:gd name="connsiteX12" fmla="*/ 1463040 w 3893820"/>
              <a:gd name="connsiteY12" fmla="*/ 3179445 h 5890260"/>
              <a:gd name="connsiteX13" fmla="*/ 1373505 w 3893820"/>
              <a:gd name="connsiteY13" fmla="*/ 3289935 h 5890260"/>
              <a:gd name="connsiteX14" fmla="*/ 1299210 w 3893820"/>
              <a:gd name="connsiteY14" fmla="*/ 3497580 h 5890260"/>
              <a:gd name="connsiteX15" fmla="*/ 1194435 w 3893820"/>
              <a:gd name="connsiteY15" fmla="*/ 3689985 h 5890260"/>
              <a:gd name="connsiteX16" fmla="*/ 1036321 w 3893820"/>
              <a:gd name="connsiteY16" fmla="*/ 3773804 h 5890260"/>
              <a:gd name="connsiteX17" fmla="*/ 920115 w 3893820"/>
              <a:gd name="connsiteY17" fmla="*/ 3870960 h 5890260"/>
              <a:gd name="connsiteX18" fmla="*/ 861061 w 3893820"/>
              <a:gd name="connsiteY18" fmla="*/ 4050029 h 5890260"/>
              <a:gd name="connsiteX19" fmla="*/ 813435 w 3893820"/>
              <a:gd name="connsiteY19" fmla="*/ 4299585 h 5890260"/>
              <a:gd name="connsiteX20" fmla="*/ 681991 w 3893820"/>
              <a:gd name="connsiteY20" fmla="*/ 4528184 h 5890260"/>
              <a:gd name="connsiteX21" fmla="*/ 525780 w 3893820"/>
              <a:gd name="connsiteY21" fmla="*/ 4701540 h 5890260"/>
              <a:gd name="connsiteX22" fmla="*/ 415291 w 3893820"/>
              <a:gd name="connsiteY22" fmla="*/ 4821554 h 5890260"/>
              <a:gd name="connsiteX23" fmla="*/ 501016 w 3893820"/>
              <a:gd name="connsiteY23" fmla="*/ 4745354 h 5890260"/>
              <a:gd name="connsiteX24" fmla="*/ 337186 w 3893820"/>
              <a:gd name="connsiteY24" fmla="*/ 5031104 h 5890260"/>
              <a:gd name="connsiteX25" fmla="*/ 302896 w 3893820"/>
              <a:gd name="connsiteY25" fmla="*/ 5120639 h 5890260"/>
              <a:gd name="connsiteX26" fmla="*/ 158115 w 3893820"/>
              <a:gd name="connsiteY26" fmla="*/ 5349240 h 5890260"/>
              <a:gd name="connsiteX27" fmla="*/ 60960 w 3893820"/>
              <a:gd name="connsiteY27" fmla="*/ 5575934 h 5890260"/>
              <a:gd name="connsiteX28" fmla="*/ 0 w 3893820"/>
              <a:gd name="connsiteY28" fmla="*/ 5890260 h 5890260"/>
              <a:gd name="connsiteX0" fmla="*/ 3893820 w 3893820"/>
              <a:gd name="connsiteY0" fmla="*/ 0 h 5890260"/>
              <a:gd name="connsiteX1" fmla="*/ 3781425 w 3893820"/>
              <a:gd name="connsiteY1" fmla="*/ 323850 h 5890260"/>
              <a:gd name="connsiteX2" fmla="*/ 3362325 w 3893820"/>
              <a:gd name="connsiteY2" fmla="*/ 861060 h 5890260"/>
              <a:gd name="connsiteX3" fmla="*/ 3194686 w 3893820"/>
              <a:gd name="connsiteY3" fmla="*/ 960119 h 5890260"/>
              <a:gd name="connsiteX4" fmla="*/ 2924175 w 3893820"/>
              <a:gd name="connsiteY4" fmla="*/ 1146810 h 5890260"/>
              <a:gd name="connsiteX5" fmla="*/ 2731770 w 3893820"/>
              <a:gd name="connsiteY5" fmla="*/ 1487805 h 5890260"/>
              <a:gd name="connsiteX6" fmla="*/ 2562225 w 3893820"/>
              <a:gd name="connsiteY6" fmla="*/ 1775460 h 5890260"/>
              <a:gd name="connsiteX7" fmla="*/ 2512695 w 3893820"/>
              <a:gd name="connsiteY7" fmla="*/ 2103120 h 5890260"/>
              <a:gd name="connsiteX8" fmla="*/ 2609850 w 3893820"/>
              <a:gd name="connsiteY8" fmla="*/ 2299335 h 5890260"/>
              <a:gd name="connsiteX9" fmla="*/ 2444115 w 3893820"/>
              <a:gd name="connsiteY9" fmla="*/ 2592705 h 5890260"/>
              <a:gd name="connsiteX10" fmla="*/ 2114551 w 3893820"/>
              <a:gd name="connsiteY10" fmla="*/ 2867024 h 5890260"/>
              <a:gd name="connsiteX11" fmla="*/ 1969770 w 3893820"/>
              <a:gd name="connsiteY11" fmla="*/ 3038475 h 5890260"/>
              <a:gd name="connsiteX12" fmla="*/ 1463040 w 3893820"/>
              <a:gd name="connsiteY12" fmla="*/ 3179445 h 5890260"/>
              <a:gd name="connsiteX13" fmla="*/ 1373505 w 3893820"/>
              <a:gd name="connsiteY13" fmla="*/ 3289935 h 5890260"/>
              <a:gd name="connsiteX14" fmla="*/ 1299210 w 3893820"/>
              <a:gd name="connsiteY14" fmla="*/ 3497580 h 5890260"/>
              <a:gd name="connsiteX15" fmla="*/ 1194435 w 3893820"/>
              <a:gd name="connsiteY15" fmla="*/ 3689985 h 5890260"/>
              <a:gd name="connsiteX16" fmla="*/ 1036321 w 3893820"/>
              <a:gd name="connsiteY16" fmla="*/ 3773804 h 5890260"/>
              <a:gd name="connsiteX17" fmla="*/ 920115 w 3893820"/>
              <a:gd name="connsiteY17" fmla="*/ 3870960 h 5890260"/>
              <a:gd name="connsiteX18" fmla="*/ 861061 w 3893820"/>
              <a:gd name="connsiteY18" fmla="*/ 4050029 h 5890260"/>
              <a:gd name="connsiteX19" fmla="*/ 813435 w 3893820"/>
              <a:gd name="connsiteY19" fmla="*/ 4299585 h 5890260"/>
              <a:gd name="connsiteX20" fmla="*/ 681991 w 3893820"/>
              <a:gd name="connsiteY20" fmla="*/ 4528184 h 5890260"/>
              <a:gd name="connsiteX21" fmla="*/ 525780 w 3893820"/>
              <a:gd name="connsiteY21" fmla="*/ 4701540 h 5890260"/>
              <a:gd name="connsiteX22" fmla="*/ 415291 w 3893820"/>
              <a:gd name="connsiteY22" fmla="*/ 4821554 h 5890260"/>
              <a:gd name="connsiteX23" fmla="*/ 501016 w 3893820"/>
              <a:gd name="connsiteY23" fmla="*/ 4745354 h 5890260"/>
              <a:gd name="connsiteX24" fmla="*/ 337186 w 3893820"/>
              <a:gd name="connsiteY24" fmla="*/ 5031104 h 5890260"/>
              <a:gd name="connsiteX25" fmla="*/ 302896 w 3893820"/>
              <a:gd name="connsiteY25" fmla="*/ 5120639 h 5890260"/>
              <a:gd name="connsiteX26" fmla="*/ 158115 w 3893820"/>
              <a:gd name="connsiteY26" fmla="*/ 5349240 h 5890260"/>
              <a:gd name="connsiteX27" fmla="*/ 60960 w 3893820"/>
              <a:gd name="connsiteY27" fmla="*/ 5575934 h 5890260"/>
              <a:gd name="connsiteX28" fmla="*/ 0 w 3893820"/>
              <a:gd name="connsiteY28" fmla="*/ 5890260 h 5890260"/>
              <a:gd name="connsiteX0" fmla="*/ 3893820 w 3893820"/>
              <a:gd name="connsiteY0" fmla="*/ 0 h 5890260"/>
              <a:gd name="connsiteX1" fmla="*/ 3781425 w 3893820"/>
              <a:gd name="connsiteY1" fmla="*/ 323850 h 5890260"/>
              <a:gd name="connsiteX2" fmla="*/ 3362325 w 3893820"/>
              <a:gd name="connsiteY2" fmla="*/ 861060 h 5890260"/>
              <a:gd name="connsiteX3" fmla="*/ 3194686 w 3893820"/>
              <a:gd name="connsiteY3" fmla="*/ 960119 h 5890260"/>
              <a:gd name="connsiteX4" fmla="*/ 2924175 w 3893820"/>
              <a:gd name="connsiteY4" fmla="*/ 1146810 h 5890260"/>
              <a:gd name="connsiteX5" fmla="*/ 2731770 w 3893820"/>
              <a:gd name="connsiteY5" fmla="*/ 1487805 h 5890260"/>
              <a:gd name="connsiteX6" fmla="*/ 2562225 w 3893820"/>
              <a:gd name="connsiteY6" fmla="*/ 1775460 h 5890260"/>
              <a:gd name="connsiteX7" fmla="*/ 2512695 w 3893820"/>
              <a:gd name="connsiteY7" fmla="*/ 2103120 h 5890260"/>
              <a:gd name="connsiteX8" fmla="*/ 2609850 w 3893820"/>
              <a:gd name="connsiteY8" fmla="*/ 2299335 h 5890260"/>
              <a:gd name="connsiteX9" fmla="*/ 2444115 w 3893820"/>
              <a:gd name="connsiteY9" fmla="*/ 2592705 h 5890260"/>
              <a:gd name="connsiteX10" fmla="*/ 2114551 w 3893820"/>
              <a:gd name="connsiteY10" fmla="*/ 2867024 h 5890260"/>
              <a:gd name="connsiteX11" fmla="*/ 1969770 w 3893820"/>
              <a:gd name="connsiteY11" fmla="*/ 3038475 h 5890260"/>
              <a:gd name="connsiteX12" fmla="*/ 1463040 w 3893820"/>
              <a:gd name="connsiteY12" fmla="*/ 3179445 h 5890260"/>
              <a:gd name="connsiteX13" fmla="*/ 1373505 w 3893820"/>
              <a:gd name="connsiteY13" fmla="*/ 3289935 h 5890260"/>
              <a:gd name="connsiteX14" fmla="*/ 1299210 w 3893820"/>
              <a:gd name="connsiteY14" fmla="*/ 3497580 h 5890260"/>
              <a:gd name="connsiteX15" fmla="*/ 1194435 w 3893820"/>
              <a:gd name="connsiteY15" fmla="*/ 3689985 h 5890260"/>
              <a:gd name="connsiteX16" fmla="*/ 1036321 w 3893820"/>
              <a:gd name="connsiteY16" fmla="*/ 3773804 h 5890260"/>
              <a:gd name="connsiteX17" fmla="*/ 920115 w 3893820"/>
              <a:gd name="connsiteY17" fmla="*/ 3870960 h 5890260"/>
              <a:gd name="connsiteX18" fmla="*/ 861061 w 3893820"/>
              <a:gd name="connsiteY18" fmla="*/ 4050029 h 5890260"/>
              <a:gd name="connsiteX19" fmla="*/ 813435 w 3893820"/>
              <a:gd name="connsiteY19" fmla="*/ 4299585 h 5890260"/>
              <a:gd name="connsiteX20" fmla="*/ 681991 w 3893820"/>
              <a:gd name="connsiteY20" fmla="*/ 4528184 h 5890260"/>
              <a:gd name="connsiteX21" fmla="*/ 525780 w 3893820"/>
              <a:gd name="connsiteY21" fmla="*/ 4701540 h 5890260"/>
              <a:gd name="connsiteX22" fmla="*/ 415291 w 3893820"/>
              <a:gd name="connsiteY22" fmla="*/ 4821554 h 5890260"/>
              <a:gd name="connsiteX23" fmla="*/ 501016 w 3893820"/>
              <a:gd name="connsiteY23" fmla="*/ 4745354 h 5890260"/>
              <a:gd name="connsiteX24" fmla="*/ 337186 w 3893820"/>
              <a:gd name="connsiteY24" fmla="*/ 5031104 h 5890260"/>
              <a:gd name="connsiteX25" fmla="*/ 302896 w 3893820"/>
              <a:gd name="connsiteY25" fmla="*/ 5120639 h 5890260"/>
              <a:gd name="connsiteX26" fmla="*/ 158115 w 3893820"/>
              <a:gd name="connsiteY26" fmla="*/ 5349240 h 5890260"/>
              <a:gd name="connsiteX27" fmla="*/ 60960 w 3893820"/>
              <a:gd name="connsiteY27" fmla="*/ 5575934 h 5890260"/>
              <a:gd name="connsiteX28" fmla="*/ 0 w 3893820"/>
              <a:gd name="connsiteY28" fmla="*/ 5890260 h 589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93820" h="5890260">
                <a:moveTo>
                  <a:pt x="3893820" y="0"/>
                </a:moveTo>
                <a:cubicBezTo>
                  <a:pt x="3860800" y="168910"/>
                  <a:pt x="3827780" y="114935"/>
                  <a:pt x="3781425" y="323850"/>
                </a:cubicBezTo>
                <a:cubicBezTo>
                  <a:pt x="3588385" y="805180"/>
                  <a:pt x="3511233" y="771843"/>
                  <a:pt x="3362325" y="861060"/>
                </a:cubicBezTo>
                <a:cubicBezTo>
                  <a:pt x="3285808" y="912812"/>
                  <a:pt x="3267076" y="886777"/>
                  <a:pt x="3194686" y="960119"/>
                </a:cubicBezTo>
                <a:cubicBezTo>
                  <a:pt x="3082291" y="974406"/>
                  <a:pt x="2980690" y="1041717"/>
                  <a:pt x="2924175" y="1146810"/>
                </a:cubicBezTo>
                <a:cubicBezTo>
                  <a:pt x="2703830" y="1366203"/>
                  <a:pt x="2750185" y="1287463"/>
                  <a:pt x="2731770" y="1487805"/>
                </a:cubicBezTo>
                <a:cubicBezTo>
                  <a:pt x="2679065" y="1629092"/>
                  <a:pt x="2597467" y="1607820"/>
                  <a:pt x="2562225" y="1775460"/>
                </a:cubicBezTo>
                <a:cubicBezTo>
                  <a:pt x="2519363" y="1924050"/>
                  <a:pt x="2564765" y="2029143"/>
                  <a:pt x="2512695" y="2103120"/>
                </a:cubicBezTo>
                <a:cubicBezTo>
                  <a:pt x="2597785" y="2142808"/>
                  <a:pt x="2621280" y="2217738"/>
                  <a:pt x="2609850" y="2299335"/>
                </a:cubicBezTo>
                <a:cubicBezTo>
                  <a:pt x="2592705" y="2417127"/>
                  <a:pt x="2502217" y="2435225"/>
                  <a:pt x="2444115" y="2592705"/>
                </a:cubicBezTo>
                <a:cubicBezTo>
                  <a:pt x="2331403" y="2684462"/>
                  <a:pt x="2350771" y="2777489"/>
                  <a:pt x="2114551" y="2867024"/>
                </a:cubicBezTo>
                <a:cubicBezTo>
                  <a:pt x="2070736" y="2947034"/>
                  <a:pt x="2079308" y="2868930"/>
                  <a:pt x="1969770" y="3038475"/>
                </a:cubicBezTo>
                <a:cubicBezTo>
                  <a:pt x="1862137" y="3051810"/>
                  <a:pt x="1826578" y="3152140"/>
                  <a:pt x="1463040" y="3179445"/>
                </a:cubicBezTo>
                <a:cubicBezTo>
                  <a:pt x="1423353" y="3267710"/>
                  <a:pt x="1429067" y="3253105"/>
                  <a:pt x="1373505" y="3289935"/>
                </a:cubicBezTo>
                <a:cubicBezTo>
                  <a:pt x="1346518" y="3349625"/>
                  <a:pt x="1353820" y="3455670"/>
                  <a:pt x="1299210" y="3497580"/>
                </a:cubicBezTo>
                <a:cubicBezTo>
                  <a:pt x="1271270" y="3640455"/>
                  <a:pt x="1240472" y="3671570"/>
                  <a:pt x="1194435" y="3689985"/>
                </a:cubicBezTo>
                <a:cubicBezTo>
                  <a:pt x="1128713" y="3731895"/>
                  <a:pt x="1099186" y="3766502"/>
                  <a:pt x="1036321" y="3773804"/>
                </a:cubicBezTo>
                <a:cubicBezTo>
                  <a:pt x="977266" y="3857306"/>
                  <a:pt x="951548" y="3825240"/>
                  <a:pt x="920115" y="3870960"/>
                </a:cubicBezTo>
                <a:cubicBezTo>
                  <a:pt x="893445" y="3923982"/>
                  <a:pt x="945516" y="3950017"/>
                  <a:pt x="861061" y="4050029"/>
                </a:cubicBezTo>
                <a:cubicBezTo>
                  <a:pt x="847091" y="4178617"/>
                  <a:pt x="781368" y="4173537"/>
                  <a:pt x="813435" y="4299585"/>
                </a:cubicBezTo>
                <a:cubicBezTo>
                  <a:pt x="797243" y="4459287"/>
                  <a:pt x="751206" y="4470082"/>
                  <a:pt x="681991" y="4528184"/>
                </a:cubicBezTo>
                <a:cubicBezTo>
                  <a:pt x="631826" y="4597716"/>
                  <a:pt x="615633" y="4569460"/>
                  <a:pt x="525780" y="4701540"/>
                </a:cubicBezTo>
                <a:cubicBezTo>
                  <a:pt x="432118" y="4756785"/>
                  <a:pt x="433389" y="4746942"/>
                  <a:pt x="415291" y="4821554"/>
                </a:cubicBezTo>
                <a:cubicBezTo>
                  <a:pt x="391161" y="4850446"/>
                  <a:pt x="458789" y="4745989"/>
                  <a:pt x="501016" y="4745354"/>
                </a:cubicBezTo>
                <a:cubicBezTo>
                  <a:pt x="400686" y="4899024"/>
                  <a:pt x="406401" y="4950459"/>
                  <a:pt x="337186" y="5031104"/>
                </a:cubicBezTo>
                <a:cubicBezTo>
                  <a:pt x="348616" y="5075236"/>
                  <a:pt x="363856" y="5091429"/>
                  <a:pt x="302896" y="5120639"/>
                </a:cubicBezTo>
                <a:cubicBezTo>
                  <a:pt x="270511" y="5168899"/>
                  <a:pt x="243840" y="5362892"/>
                  <a:pt x="158115" y="5349240"/>
                </a:cubicBezTo>
                <a:cubicBezTo>
                  <a:pt x="95250" y="5397817"/>
                  <a:pt x="87312" y="5485764"/>
                  <a:pt x="60960" y="5575934"/>
                </a:cubicBezTo>
                <a:cubicBezTo>
                  <a:pt x="53658" y="5759449"/>
                  <a:pt x="31433" y="5846762"/>
                  <a:pt x="0" y="58902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6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01" grpId="0" animBg="1"/>
      <p:bldP spid="28" grpId="0"/>
      <p:bldP spid="30" grpId="0" animBg="1"/>
      <p:bldP spid="31" grpId="0" animBg="1"/>
      <p:bldP spid="34" grpId="0" animBg="1"/>
      <p:bldP spid="3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que 40">
            <a:extLst>
              <a:ext uri="{FF2B5EF4-FFF2-40B4-BE49-F238E27FC236}">
                <a16:creationId xmlns:a16="http://schemas.microsoft.com/office/drawing/2014/main" id="{CEBA1CFE-C18F-4E9A-A34B-A5653AF4C0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contrast="-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260" t="13429" r="4097" b="13051"/>
          <a:stretch/>
        </p:blipFill>
        <p:spPr>
          <a:xfrm>
            <a:off x="3024483" y="-207765"/>
            <a:ext cx="6243797" cy="7166643"/>
          </a:xfrm>
          <a:prstGeom prst="rect">
            <a:avLst/>
          </a:prstGeom>
        </p:spPr>
      </p:pic>
      <p:sp>
        <p:nvSpPr>
          <p:cNvPr id="34" name="Ellipse 2">
            <a:extLst>
              <a:ext uri="{FF2B5EF4-FFF2-40B4-BE49-F238E27FC236}">
                <a16:creationId xmlns:a16="http://schemas.microsoft.com/office/drawing/2014/main" id="{A4AB6DF6-A1A1-48FD-83F7-9A10276421C6}"/>
              </a:ext>
            </a:extLst>
          </p:cNvPr>
          <p:cNvSpPr/>
          <p:nvPr/>
        </p:nvSpPr>
        <p:spPr>
          <a:xfrm rot="19720189">
            <a:off x="6093007" y="1394467"/>
            <a:ext cx="1964072" cy="1181951"/>
          </a:xfrm>
          <a:custGeom>
            <a:avLst/>
            <a:gdLst>
              <a:gd name="connsiteX0" fmla="*/ 0 w 2079503"/>
              <a:gd name="connsiteY0" fmla="*/ 575880 h 1151759"/>
              <a:gd name="connsiteX1" fmla="*/ 1039752 w 2079503"/>
              <a:gd name="connsiteY1" fmla="*/ 0 h 1151759"/>
              <a:gd name="connsiteX2" fmla="*/ 2079504 w 2079503"/>
              <a:gd name="connsiteY2" fmla="*/ 575880 h 1151759"/>
              <a:gd name="connsiteX3" fmla="*/ 1039752 w 2079503"/>
              <a:gd name="connsiteY3" fmla="*/ 1151760 h 1151759"/>
              <a:gd name="connsiteX4" fmla="*/ 0 w 2079503"/>
              <a:gd name="connsiteY4" fmla="*/ 575880 h 1151759"/>
              <a:gd name="connsiteX0" fmla="*/ 1039752 w 2079504"/>
              <a:gd name="connsiteY0" fmla="*/ 0 h 1151760"/>
              <a:gd name="connsiteX1" fmla="*/ 2079504 w 2079504"/>
              <a:gd name="connsiteY1" fmla="*/ 575880 h 1151760"/>
              <a:gd name="connsiteX2" fmla="*/ 1039752 w 2079504"/>
              <a:gd name="connsiteY2" fmla="*/ 1151760 h 1151760"/>
              <a:gd name="connsiteX3" fmla="*/ 0 w 2079504"/>
              <a:gd name="connsiteY3" fmla="*/ 575880 h 1151760"/>
              <a:gd name="connsiteX4" fmla="*/ 1131192 w 2079504"/>
              <a:gd name="connsiteY4" fmla="*/ 91440 h 1151760"/>
              <a:gd name="connsiteX0" fmla="*/ 1045667 w 2085419"/>
              <a:gd name="connsiteY0" fmla="*/ 0 h 1151760"/>
              <a:gd name="connsiteX1" fmla="*/ 2085419 w 2085419"/>
              <a:gd name="connsiteY1" fmla="*/ 575880 h 1151760"/>
              <a:gd name="connsiteX2" fmla="*/ 1045667 w 2085419"/>
              <a:gd name="connsiteY2" fmla="*/ 1151760 h 1151760"/>
              <a:gd name="connsiteX3" fmla="*/ 5915 w 2085419"/>
              <a:gd name="connsiteY3" fmla="*/ 575880 h 1151760"/>
              <a:gd name="connsiteX4" fmla="*/ 1455388 w 2085419"/>
              <a:gd name="connsiteY4" fmla="*/ 47300 h 1151760"/>
              <a:gd name="connsiteX0" fmla="*/ 1045667 w 2085419"/>
              <a:gd name="connsiteY0" fmla="*/ 0 h 1151760"/>
              <a:gd name="connsiteX1" fmla="*/ 2085419 w 2085419"/>
              <a:gd name="connsiteY1" fmla="*/ 575880 h 1151760"/>
              <a:gd name="connsiteX2" fmla="*/ 1045667 w 2085419"/>
              <a:gd name="connsiteY2" fmla="*/ 1151760 h 1151760"/>
              <a:gd name="connsiteX3" fmla="*/ 5915 w 2085419"/>
              <a:gd name="connsiteY3" fmla="*/ 575880 h 1151760"/>
              <a:gd name="connsiteX4" fmla="*/ 1455388 w 2085419"/>
              <a:gd name="connsiteY4" fmla="*/ 47300 h 1151760"/>
              <a:gd name="connsiteX0" fmla="*/ 1019175 w 2058927"/>
              <a:gd name="connsiteY0" fmla="*/ 0 h 1152568"/>
              <a:gd name="connsiteX1" fmla="*/ 2058927 w 2058927"/>
              <a:gd name="connsiteY1" fmla="*/ 575880 h 1152568"/>
              <a:gd name="connsiteX2" fmla="*/ 1019175 w 2058927"/>
              <a:gd name="connsiteY2" fmla="*/ 1151760 h 1152568"/>
              <a:gd name="connsiteX3" fmla="*/ 4419 w 2058927"/>
              <a:gd name="connsiteY3" fmla="*/ 686249 h 1152568"/>
              <a:gd name="connsiteX4" fmla="*/ 1428896 w 2058927"/>
              <a:gd name="connsiteY4" fmla="*/ 47300 h 1152568"/>
              <a:gd name="connsiteX0" fmla="*/ 1016505 w 2056257"/>
              <a:gd name="connsiteY0" fmla="*/ 0 h 1152895"/>
              <a:gd name="connsiteX1" fmla="*/ 2056257 w 2056257"/>
              <a:gd name="connsiteY1" fmla="*/ 575880 h 1152895"/>
              <a:gd name="connsiteX2" fmla="*/ 1016505 w 2056257"/>
              <a:gd name="connsiteY2" fmla="*/ 1151760 h 1152895"/>
              <a:gd name="connsiteX3" fmla="*/ 1749 w 2056257"/>
              <a:gd name="connsiteY3" fmla="*/ 686249 h 1152895"/>
              <a:gd name="connsiteX4" fmla="*/ 1426226 w 2056257"/>
              <a:gd name="connsiteY4" fmla="*/ 47300 h 1152895"/>
              <a:gd name="connsiteX0" fmla="*/ 1364030 w 2056257"/>
              <a:gd name="connsiteY0" fmla="*/ 0 h 1205996"/>
              <a:gd name="connsiteX1" fmla="*/ 2056257 w 2056257"/>
              <a:gd name="connsiteY1" fmla="*/ 628981 h 1205996"/>
              <a:gd name="connsiteX2" fmla="*/ 1016505 w 2056257"/>
              <a:gd name="connsiteY2" fmla="*/ 1204861 h 1205996"/>
              <a:gd name="connsiteX3" fmla="*/ 1749 w 2056257"/>
              <a:gd name="connsiteY3" fmla="*/ 739350 h 1205996"/>
              <a:gd name="connsiteX4" fmla="*/ 1426226 w 2056257"/>
              <a:gd name="connsiteY4" fmla="*/ 100401 h 1205996"/>
              <a:gd name="connsiteX0" fmla="*/ 1364030 w 2056257"/>
              <a:gd name="connsiteY0" fmla="*/ 0 h 1205996"/>
              <a:gd name="connsiteX1" fmla="*/ 2056257 w 2056257"/>
              <a:gd name="connsiteY1" fmla="*/ 628981 h 1205996"/>
              <a:gd name="connsiteX2" fmla="*/ 1016505 w 2056257"/>
              <a:gd name="connsiteY2" fmla="*/ 1204861 h 1205996"/>
              <a:gd name="connsiteX3" fmla="*/ 1749 w 2056257"/>
              <a:gd name="connsiteY3" fmla="*/ 739350 h 1205996"/>
              <a:gd name="connsiteX4" fmla="*/ 1426226 w 2056257"/>
              <a:gd name="connsiteY4" fmla="*/ 100401 h 1205996"/>
              <a:gd name="connsiteX0" fmla="*/ 1364030 w 2056257"/>
              <a:gd name="connsiteY0" fmla="*/ 0 h 1205996"/>
              <a:gd name="connsiteX1" fmla="*/ 2056257 w 2056257"/>
              <a:gd name="connsiteY1" fmla="*/ 628981 h 1205996"/>
              <a:gd name="connsiteX2" fmla="*/ 1016505 w 2056257"/>
              <a:gd name="connsiteY2" fmla="*/ 1204861 h 1205996"/>
              <a:gd name="connsiteX3" fmla="*/ 1749 w 2056257"/>
              <a:gd name="connsiteY3" fmla="*/ 739350 h 1205996"/>
              <a:gd name="connsiteX4" fmla="*/ 1426226 w 2056257"/>
              <a:gd name="connsiteY4" fmla="*/ 100401 h 1205996"/>
              <a:gd name="connsiteX0" fmla="*/ 1364030 w 2056257"/>
              <a:gd name="connsiteY0" fmla="*/ 0 h 1205996"/>
              <a:gd name="connsiteX1" fmla="*/ 2056257 w 2056257"/>
              <a:gd name="connsiteY1" fmla="*/ 628981 h 1205996"/>
              <a:gd name="connsiteX2" fmla="*/ 1016505 w 2056257"/>
              <a:gd name="connsiteY2" fmla="*/ 1204861 h 1205996"/>
              <a:gd name="connsiteX3" fmla="*/ 1749 w 2056257"/>
              <a:gd name="connsiteY3" fmla="*/ 739350 h 1205996"/>
              <a:gd name="connsiteX4" fmla="*/ 1426226 w 2056257"/>
              <a:gd name="connsiteY4" fmla="*/ 100401 h 1205996"/>
              <a:gd name="connsiteX0" fmla="*/ 1364030 w 2108235"/>
              <a:gd name="connsiteY0" fmla="*/ 0 h 1206443"/>
              <a:gd name="connsiteX1" fmla="*/ 2108235 w 2108235"/>
              <a:gd name="connsiteY1" fmla="*/ 607097 h 1206443"/>
              <a:gd name="connsiteX2" fmla="*/ 1016505 w 2108235"/>
              <a:gd name="connsiteY2" fmla="*/ 1204861 h 1206443"/>
              <a:gd name="connsiteX3" fmla="*/ 1749 w 2108235"/>
              <a:gd name="connsiteY3" fmla="*/ 739350 h 1206443"/>
              <a:gd name="connsiteX4" fmla="*/ 1426226 w 2108235"/>
              <a:gd name="connsiteY4" fmla="*/ 100401 h 1206443"/>
              <a:gd name="connsiteX0" fmla="*/ 1364030 w 2108235"/>
              <a:gd name="connsiteY0" fmla="*/ 0 h 1206443"/>
              <a:gd name="connsiteX1" fmla="*/ 2108235 w 2108235"/>
              <a:gd name="connsiteY1" fmla="*/ 607097 h 1206443"/>
              <a:gd name="connsiteX2" fmla="*/ 1016505 w 2108235"/>
              <a:gd name="connsiteY2" fmla="*/ 1204861 h 1206443"/>
              <a:gd name="connsiteX3" fmla="*/ 1749 w 2108235"/>
              <a:gd name="connsiteY3" fmla="*/ 739350 h 1206443"/>
              <a:gd name="connsiteX4" fmla="*/ 1426226 w 2108235"/>
              <a:gd name="connsiteY4" fmla="*/ 100401 h 1206443"/>
              <a:gd name="connsiteX0" fmla="*/ 1366479 w 2110684"/>
              <a:gd name="connsiteY0" fmla="*/ 0 h 1205961"/>
              <a:gd name="connsiteX1" fmla="*/ 2110684 w 2110684"/>
              <a:gd name="connsiteY1" fmla="*/ 607097 h 1205961"/>
              <a:gd name="connsiteX2" fmla="*/ 1018954 w 2110684"/>
              <a:gd name="connsiteY2" fmla="*/ 1204861 h 1205961"/>
              <a:gd name="connsiteX3" fmla="*/ 4198 w 2110684"/>
              <a:gd name="connsiteY3" fmla="*/ 739350 h 1205961"/>
              <a:gd name="connsiteX4" fmla="*/ 1415184 w 2110684"/>
              <a:gd name="connsiteY4" fmla="*/ 166528 h 1205961"/>
              <a:gd name="connsiteX0" fmla="*/ 1366479 w 2110684"/>
              <a:gd name="connsiteY0" fmla="*/ 0 h 1205961"/>
              <a:gd name="connsiteX1" fmla="*/ 2110684 w 2110684"/>
              <a:gd name="connsiteY1" fmla="*/ 607097 h 1205961"/>
              <a:gd name="connsiteX2" fmla="*/ 1018954 w 2110684"/>
              <a:gd name="connsiteY2" fmla="*/ 1204861 h 1205961"/>
              <a:gd name="connsiteX3" fmla="*/ 4198 w 2110684"/>
              <a:gd name="connsiteY3" fmla="*/ 739350 h 1205961"/>
              <a:gd name="connsiteX4" fmla="*/ 1415184 w 2110684"/>
              <a:gd name="connsiteY4" fmla="*/ 166528 h 1205961"/>
              <a:gd name="connsiteX0" fmla="*/ 1255451 w 1999656"/>
              <a:gd name="connsiteY0" fmla="*/ 0 h 1207389"/>
              <a:gd name="connsiteX1" fmla="*/ 1999656 w 1999656"/>
              <a:gd name="connsiteY1" fmla="*/ 607097 h 1207389"/>
              <a:gd name="connsiteX2" fmla="*/ 907926 w 1999656"/>
              <a:gd name="connsiteY2" fmla="*/ 1204861 h 1207389"/>
              <a:gd name="connsiteX3" fmla="*/ 4765 w 1999656"/>
              <a:gd name="connsiteY3" fmla="*/ 795387 h 1207389"/>
              <a:gd name="connsiteX4" fmla="*/ 1304156 w 1999656"/>
              <a:gd name="connsiteY4" fmla="*/ 166528 h 1207389"/>
              <a:gd name="connsiteX0" fmla="*/ 1251644 w 1995849"/>
              <a:gd name="connsiteY0" fmla="*/ 0 h 1207733"/>
              <a:gd name="connsiteX1" fmla="*/ 1995849 w 1995849"/>
              <a:gd name="connsiteY1" fmla="*/ 607097 h 1207733"/>
              <a:gd name="connsiteX2" fmla="*/ 904119 w 1995849"/>
              <a:gd name="connsiteY2" fmla="*/ 1204861 h 1207733"/>
              <a:gd name="connsiteX3" fmla="*/ 958 w 1995849"/>
              <a:gd name="connsiteY3" fmla="*/ 795387 h 1207733"/>
              <a:gd name="connsiteX4" fmla="*/ 1300349 w 1995849"/>
              <a:gd name="connsiteY4" fmla="*/ 166528 h 1207733"/>
              <a:gd name="connsiteX0" fmla="*/ 1251435 w 1995640"/>
              <a:gd name="connsiteY0" fmla="*/ 0 h 1208800"/>
              <a:gd name="connsiteX1" fmla="*/ 1995640 w 1995640"/>
              <a:gd name="connsiteY1" fmla="*/ 607097 h 1208800"/>
              <a:gd name="connsiteX2" fmla="*/ 1126065 w 1995640"/>
              <a:gd name="connsiteY2" fmla="*/ 1206282 h 1208800"/>
              <a:gd name="connsiteX3" fmla="*/ 749 w 1995640"/>
              <a:gd name="connsiteY3" fmla="*/ 795387 h 1208800"/>
              <a:gd name="connsiteX4" fmla="*/ 1300140 w 1995640"/>
              <a:gd name="connsiteY4" fmla="*/ 166528 h 1208800"/>
              <a:gd name="connsiteX0" fmla="*/ 1226269 w 1970474"/>
              <a:gd name="connsiteY0" fmla="*/ 0 h 1212622"/>
              <a:gd name="connsiteX1" fmla="*/ 1970474 w 1970474"/>
              <a:gd name="connsiteY1" fmla="*/ 607097 h 1212622"/>
              <a:gd name="connsiteX2" fmla="*/ 1100899 w 1970474"/>
              <a:gd name="connsiteY2" fmla="*/ 1206282 h 1212622"/>
              <a:gd name="connsiteX3" fmla="*/ 768 w 1970474"/>
              <a:gd name="connsiteY3" fmla="*/ 876136 h 1212622"/>
              <a:gd name="connsiteX4" fmla="*/ 1274974 w 1970474"/>
              <a:gd name="connsiteY4" fmla="*/ 166528 h 1212622"/>
              <a:gd name="connsiteX0" fmla="*/ 1254588 w 1998793"/>
              <a:gd name="connsiteY0" fmla="*/ 0 h 1215329"/>
              <a:gd name="connsiteX1" fmla="*/ 1998793 w 1998793"/>
              <a:gd name="connsiteY1" fmla="*/ 607097 h 1215329"/>
              <a:gd name="connsiteX2" fmla="*/ 1129218 w 1998793"/>
              <a:gd name="connsiteY2" fmla="*/ 1206282 h 1215329"/>
              <a:gd name="connsiteX3" fmla="*/ 29087 w 1998793"/>
              <a:gd name="connsiteY3" fmla="*/ 876136 h 1215329"/>
              <a:gd name="connsiteX4" fmla="*/ 1303293 w 1998793"/>
              <a:gd name="connsiteY4" fmla="*/ 166528 h 1215329"/>
              <a:gd name="connsiteX0" fmla="*/ 1254588 w 1988231"/>
              <a:gd name="connsiteY0" fmla="*/ 0 h 1221773"/>
              <a:gd name="connsiteX1" fmla="*/ 1988231 w 1988231"/>
              <a:gd name="connsiteY1" fmla="*/ 487671 h 1221773"/>
              <a:gd name="connsiteX2" fmla="*/ 1129218 w 1988231"/>
              <a:gd name="connsiteY2" fmla="*/ 1206282 h 1221773"/>
              <a:gd name="connsiteX3" fmla="*/ 29087 w 1988231"/>
              <a:gd name="connsiteY3" fmla="*/ 876136 h 1221773"/>
              <a:gd name="connsiteX4" fmla="*/ 1303293 w 1988231"/>
              <a:gd name="connsiteY4" fmla="*/ 166528 h 1221773"/>
              <a:gd name="connsiteX0" fmla="*/ 1225515 w 1959158"/>
              <a:gd name="connsiteY0" fmla="*/ 0 h 1143956"/>
              <a:gd name="connsiteX1" fmla="*/ 1959158 w 1959158"/>
              <a:gd name="connsiteY1" fmla="*/ 487671 h 1143956"/>
              <a:gd name="connsiteX2" fmla="*/ 1280985 w 1959158"/>
              <a:gd name="connsiteY2" fmla="*/ 1129028 h 1143956"/>
              <a:gd name="connsiteX3" fmla="*/ 14 w 1959158"/>
              <a:gd name="connsiteY3" fmla="*/ 876136 h 1143956"/>
              <a:gd name="connsiteX4" fmla="*/ 1274220 w 1959158"/>
              <a:gd name="connsiteY4" fmla="*/ 166528 h 1143956"/>
              <a:gd name="connsiteX0" fmla="*/ 1264148 w 1997791"/>
              <a:gd name="connsiteY0" fmla="*/ 0 h 1145985"/>
              <a:gd name="connsiteX1" fmla="*/ 1997791 w 1997791"/>
              <a:gd name="connsiteY1" fmla="*/ 487671 h 1145985"/>
              <a:gd name="connsiteX2" fmla="*/ 1319618 w 1997791"/>
              <a:gd name="connsiteY2" fmla="*/ 1129028 h 1145985"/>
              <a:gd name="connsiteX3" fmla="*/ 38647 w 1997791"/>
              <a:gd name="connsiteY3" fmla="*/ 876136 h 1145985"/>
              <a:gd name="connsiteX4" fmla="*/ 1312853 w 1997791"/>
              <a:gd name="connsiteY4" fmla="*/ 166528 h 1145985"/>
              <a:gd name="connsiteX0" fmla="*/ 1228746 w 1962389"/>
              <a:gd name="connsiteY0" fmla="*/ 0 h 1131261"/>
              <a:gd name="connsiteX1" fmla="*/ 1962389 w 1962389"/>
              <a:gd name="connsiteY1" fmla="*/ 487671 h 1131261"/>
              <a:gd name="connsiteX2" fmla="*/ 944522 w 1962389"/>
              <a:gd name="connsiteY2" fmla="*/ 1115530 h 1131261"/>
              <a:gd name="connsiteX3" fmla="*/ 3245 w 1962389"/>
              <a:gd name="connsiteY3" fmla="*/ 876136 h 1131261"/>
              <a:gd name="connsiteX4" fmla="*/ 1277451 w 1962389"/>
              <a:gd name="connsiteY4" fmla="*/ 166528 h 1131261"/>
              <a:gd name="connsiteX0" fmla="*/ 1228746 w 1962389"/>
              <a:gd name="connsiteY0" fmla="*/ 0 h 1131261"/>
              <a:gd name="connsiteX1" fmla="*/ 1962389 w 1962389"/>
              <a:gd name="connsiteY1" fmla="*/ 487671 h 1131261"/>
              <a:gd name="connsiteX2" fmla="*/ 944522 w 1962389"/>
              <a:gd name="connsiteY2" fmla="*/ 1115530 h 1131261"/>
              <a:gd name="connsiteX3" fmla="*/ 3245 w 1962389"/>
              <a:gd name="connsiteY3" fmla="*/ 876136 h 1131261"/>
              <a:gd name="connsiteX4" fmla="*/ 1277451 w 1962389"/>
              <a:gd name="connsiteY4" fmla="*/ 166528 h 1131261"/>
              <a:gd name="connsiteX0" fmla="*/ 1270808 w 2004451"/>
              <a:gd name="connsiteY0" fmla="*/ 0 h 1134054"/>
              <a:gd name="connsiteX1" fmla="*/ 2004451 w 2004451"/>
              <a:gd name="connsiteY1" fmla="*/ 487671 h 1134054"/>
              <a:gd name="connsiteX2" fmla="*/ 986584 w 2004451"/>
              <a:gd name="connsiteY2" fmla="*/ 1115530 h 1134054"/>
              <a:gd name="connsiteX3" fmla="*/ 45307 w 2004451"/>
              <a:gd name="connsiteY3" fmla="*/ 876136 h 1134054"/>
              <a:gd name="connsiteX4" fmla="*/ 1319513 w 2004451"/>
              <a:gd name="connsiteY4" fmla="*/ 166528 h 1134054"/>
              <a:gd name="connsiteX0" fmla="*/ 1281563 w 2004451"/>
              <a:gd name="connsiteY0" fmla="*/ 0 h 1181032"/>
              <a:gd name="connsiteX1" fmla="*/ 2004451 w 2004451"/>
              <a:gd name="connsiteY1" fmla="*/ 534649 h 1181032"/>
              <a:gd name="connsiteX2" fmla="*/ 986584 w 2004451"/>
              <a:gd name="connsiteY2" fmla="*/ 1162508 h 1181032"/>
              <a:gd name="connsiteX3" fmla="*/ 45307 w 2004451"/>
              <a:gd name="connsiteY3" fmla="*/ 923114 h 1181032"/>
              <a:gd name="connsiteX4" fmla="*/ 1319513 w 2004451"/>
              <a:gd name="connsiteY4" fmla="*/ 213506 h 1181032"/>
              <a:gd name="connsiteX0" fmla="*/ 1237358 w 1960246"/>
              <a:gd name="connsiteY0" fmla="*/ 0 h 1178721"/>
              <a:gd name="connsiteX1" fmla="*/ 1960246 w 1960246"/>
              <a:gd name="connsiteY1" fmla="*/ 534649 h 1178721"/>
              <a:gd name="connsiteX2" fmla="*/ 942379 w 1960246"/>
              <a:gd name="connsiteY2" fmla="*/ 1162508 h 1178721"/>
              <a:gd name="connsiteX3" fmla="*/ 1102 w 1960246"/>
              <a:gd name="connsiteY3" fmla="*/ 923114 h 1178721"/>
              <a:gd name="connsiteX4" fmla="*/ 1130507 w 1960246"/>
              <a:gd name="connsiteY4" fmla="*/ 172939 h 1178721"/>
              <a:gd name="connsiteX0" fmla="*/ 1237358 w 1960246"/>
              <a:gd name="connsiteY0" fmla="*/ 0 h 1178721"/>
              <a:gd name="connsiteX1" fmla="*/ 1960246 w 1960246"/>
              <a:gd name="connsiteY1" fmla="*/ 534649 h 1178721"/>
              <a:gd name="connsiteX2" fmla="*/ 942379 w 1960246"/>
              <a:gd name="connsiteY2" fmla="*/ 1162508 h 1178721"/>
              <a:gd name="connsiteX3" fmla="*/ 1102 w 1960246"/>
              <a:gd name="connsiteY3" fmla="*/ 923114 h 1178721"/>
              <a:gd name="connsiteX4" fmla="*/ 1130507 w 1960246"/>
              <a:gd name="connsiteY4" fmla="*/ 172939 h 1178721"/>
              <a:gd name="connsiteX0" fmla="*/ 1256073 w 1978961"/>
              <a:gd name="connsiteY0" fmla="*/ 0 h 1186839"/>
              <a:gd name="connsiteX1" fmla="*/ 1978961 w 1978961"/>
              <a:gd name="connsiteY1" fmla="*/ 534649 h 1186839"/>
              <a:gd name="connsiteX2" fmla="*/ 961094 w 1978961"/>
              <a:gd name="connsiteY2" fmla="*/ 1162508 h 1186839"/>
              <a:gd name="connsiteX3" fmla="*/ 19817 w 1978961"/>
              <a:gd name="connsiteY3" fmla="*/ 923114 h 1186839"/>
              <a:gd name="connsiteX4" fmla="*/ 1149222 w 1978961"/>
              <a:gd name="connsiteY4" fmla="*/ 172939 h 1186839"/>
              <a:gd name="connsiteX0" fmla="*/ 1183437 w 1978961"/>
              <a:gd name="connsiteY0" fmla="*/ 0 h 1204292"/>
              <a:gd name="connsiteX1" fmla="*/ 1978961 w 1978961"/>
              <a:gd name="connsiteY1" fmla="*/ 552102 h 1204292"/>
              <a:gd name="connsiteX2" fmla="*/ 961094 w 1978961"/>
              <a:gd name="connsiteY2" fmla="*/ 1179961 h 1204292"/>
              <a:gd name="connsiteX3" fmla="*/ 19817 w 1978961"/>
              <a:gd name="connsiteY3" fmla="*/ 940567 h 1204292"/>
              <a:gd name="connsiteX4" fmla="*/ 1149222 w 1978961"/>
              <a:gd name="connsiteY4" fmla="*/ 190392 h 1204292"/>
              <a:gd name="connsiteX0" fmla="*/ 1383799 w 1978961"/>
              <a:gd name="connsiteY0" fmla="*/ 0 h 1132876"/>
              <a:gd name="connsiteX1" fmla="*/ 1978961 w 1978961"/>
              <a:gd name="connsiteY1" fmla="*/ 480686 h 1132876"/>
              <a:gd name="connsiteX2" fmla="*/ 961094 w 1978961"/>
              <a:gd name="connsiteY2" fmla="*/ 1108545 h 1132876"/>
              <a:gd name="connsiteX3" fmla="*/ 19817 w 1978961"/>
              <a:gd name="connsiteY3" fmla="*/ 869151 h 1132876"/>
              <a:gd name="connsiteX4" fmla="*/ 1149222 w 1978961"/>
              <a:gd name="connsiteY4" fmla="*/ 118976 h 1132876"/>
              <a:gd name="connsiteX0" fmla="*/ 1367206 w 1962368"/>
              <a:gd name="connsiteY0" fmla="*/ 0 h 1124599"/>
              <a:gd name="connsiteX1" fmla="*/ 1962368 w 1962368"/>
              <a:gd name="connsiteY1" fmla="*/ 480686 h 1124599"/>
              <a:gd name="connsiteX2" fmla="*/ 944501 w 1962368"/>
              <a:gd name="connsiteY2" fmla="*/ 1108545 h 1124599"/>
              <a:gd name="connsiteX3" fmla="*/ 3224 w 1962368"/>
              <a:gd name="connsiteY3" fmla="*/ 869151 h 1124599"/>
              <a:gd name="connsiteX4" fmla="*/ 1276298 w 1962368"/>
              <a:gd name="connsiteY4" fmla="*/ 132092 h 1124599"/>
              <a:gd name="connsiteX0" fmla="*/ 1389091 w 1984253"/>
              <a:gd name="connsiteY0" fmla="*/ 0 h 1147561"/>
              <a:gd name="connsiteX1" fmla="*/ 1984253 w 1984253"/>
              <a:gd name="connsiteY1" fmla="*/ 480686 h 1147561"/>
              <a:gd name="connsiteX2" fmla="*/ 966386 w 1984253"/>
              <a:gd name="connsiteY2" fmla="*/ 1108545 h 1147561"/>
              <a:gd name="connsiteX3" fmla="*/ 25109 w 1984253"/>
              <a:gd name="connsiteY3" fmla="*/ 869151 h 1147561"/>
              <a:gd name="connsiteX4" fmla="*/ 1298183 w 1984253"/>
              <a:gd name="connsiteY4" fmla="*/ 132092 h 1147561"/>
              <a:gd name="connsiteX0" fmla="*/ 1365879 w 1961041"/>
              <a:gd name="connsiteY0" fmla="*/ 0 h 1133178"/>
              <a:gd name="connsiteX1" fmla="*/ 1961041 w 1961041"/>
              <a:gd name="connsiteY1" fmla="*/ 480686 h 1133178"/>
              <a:gd name="connsiteX2" fmla="*/ 1011942 w 1961041"/>
              <a:gd name="connsiteY2" fmla="*/ 1117697 h 1133178"/>
              <a:gd name="connsiteX3" fmla="*/ 1897 w 1961041"/>
              <a:gd name="connsiteY3" fmla="*/ 869151 h 1133178"/>
              <a:gd name="connsiteX4" fmla="*/ 1274971 w 1961041"/>
              <a:gd name="connsiteY4" fmla="*/ 132092 h 1133178"/>
              <a:gd name="connsiteX0" fmla="*/ 1373228 w 1968390"/>
              <a:gd name="connsiteY0" fmla="*/ 0 h 1135378"/>
              <a:gd name="connsiteX1" fmla="*/ 1968390 w 1968390"/>
              <a:gd name="connsiteY1" fmla="*/ 480686 h 1135378"/>
              <a:gd name="connsiteX2" fmla="*/ 1019291 w 1968390"/>
              <a:gd name="connsiteY2" fmla="*/ 1117697 h 1135378"/>
              <a:gd name="connsiteX3" fmla="*/ 9246 w 1968390"/>
              <a:gd name="connsiteY3" fmla="*/ 869151 h 1135378"/>
              <a:gd name="connsiteX4" fmla="*/ 1282320 w 1968390"/>
              <a:gd name="connsiteY4" fmla="*/ 132092 h 1135378"/>
              <a:gd name="connsiteX0" fmla="*/ 1365419 w 1960581"/>
              <a:gd name="connsiteY0" fmla="*/ 0 h 1210631"/>
              <a:gd name="connsiteX1" fmla="*/ 1960581 w 1960581"/>
              <a:gd name="connsiteY1" fmla="*/ 480686 h 1210631"/>
              <a:gd name="connsiteX2" fmla="*/ 1042327 w 1960581"/>
              <a:gd name="connsiteY2" fmla="*/ 1198919 h 1210631"/>
              <a:gd name="connsiteX3" fmla="*/ 1437 w 1960581"/>
              <a:gd name="connsiteY3" fmla="*/ 869151 h 1210631"/>
              <a:gd name="connsiteX4" fmla="*/ 1274511 w 1960581"/>
              <a:gd name="connsiteY4" fmla="*/ 132092 h 1210631"/>
              <a:gd name="connsiteX0" fmla="*/ 1364900 w 1960062"/>
              <a:gd name="connsiteY0" fmla="*/ 0 h 1161634"/>
              <a:gd name="connsiteX1" fmla="*/ 1960062 w 1960062"/>
              <a:gd name="connsiteY1" fmla="*/ 480686 h 1161634"/>
              <a:gd name="connsiteX2" fmla="*/ 1084826 w 1960062"/>
              <a:gd name="connsiteY2" fmla="*/ 1147792 h 1161634"/>
              <a:gd name="connsiteX3" fmla="*/ 918 w 1960062"/>
              <a:gd name="connsiteY3" fmla="*/ 869151 h 1161634"/>
              <a:gd name="connsiteX4" fmla="*/ 1273992 w 1960062"/>
              <a:gd name="connsiteY4" fmla="*/ 132092 h 1161634"/>
              <a:gd name="connsiteX0" fmla="*/ 1365332 w 1960494"/>
              <a:gd name="connsiteY0" fmla="*/ 0 h 1178279"/>
              <a:gd name="connsiteX1" fmla="*/ 1960494 w 1960494"/>
              <a:gd name="connsiteY1" fmla="*/ 480686 h 1178279"/>
              <a:gd name="connsiteX2" fmla="*/ 1085258 w 1960494"/>
              <a:gd name="connsiteY2" fmla="*/ 1147792 h 1178279"/>
              <a:gd name="connsiteX3" fmla="*/ 1350 w 1960494"/>
              <a:gd name="connsiteY3" fmla="*/ 869151 h 1178279"/>
              <a:gd name="connsiteX4" fmla="*/ 1274424 w 1960494"/>
              <a:gd name="connsiteY4" fmla="*/ 132092 h 1178279"/>
              <a:gd name="connsiteX0" fmla="*/ 1368910 w 1964072"/>
              <a:gd name="connsiteY0" fmla="*/ 0 h 1181951"/>
              <a:gd name="connsiteX1" fmla="*/ 1964072 w 1964072"/>
              <a:gd name="connsiteY1" fmla="*/ 480686 h 1181951"/>
              <a:gd name="connsiteX2" fmla="*/ 1088836 w 1964072"/>
              <a:gd name="connsiteY2" fmla="*/ 1147792 h 1181951"/>
              <a:gd name="connsiteX3" fmla="*/ 4928 w 1964072"/>
              <a:gd name="connsiteY3" fmla="*/ 869151 h 1181951"/>
              <a:gd name="connsiteX4" fmla="*/ 1278002 w 1964072"/>
              <a:gd name="connsiteY4" fmla="*/ 132092 h 1181951"/>
              <a:gd name="connsiteX0" fmla="*/ 1368910 w 1964072"/>
              <a:gd name="connsiteY0" fmla="*/ 0 h 1181951"/>
              <a:gd name="connsiteX1" fmla="*/ 1964072 w 1964072"/>
              <a:gd name="connsiteY1" fmla="*/ 480686 h 1181951"/>
              <a:gd name="connsiteX2" fmla="*/ 1088836 w 1964072"/>
              <a:gd name="connsiteY2" fmla="*/ 1147792 h 1181951"/>
              <a:gd name="connsiteX3" fmla="*/ 4928 w 1964072"/>
              <a:gd name="connsiteY3" fmla="*/ 869151 h 1181951"/>
              <a:gd name="connsiteX4" fmla="*/ 1278002 w 1964072"/>
              <a:gd name="connsiteY4" fmla="*/ 132092 h 1181951"/>
              <a:gd name="connsiteX0" fmla="*/ 1368910 w 1964072"/>
              <a:gd name="connsiteY0" fmla="*/ 0 h 1181951"/>
              <a:gd name="connsiteX1" fmla="*/ 1964072 w 1964072"/>
              <a:gd name="connsiteY1" fmla="*/ 480686 h 1181951"/>
              <a:gd name="connsiteX2" fmla="*/ 1088836 w 1964072"/>
              <a:gd name="connsiteY2" fmla="*/ 1147792 h 1181951"/>
              <a:gd name="connsiteX3" fmla="*/ 4928 w 1964072"/>
              <a:gd name="connsiteY3" fmla="*/ 869151 h 1181951"/>
              <a:gd name="connsiteX4" fmla="*/ 1278002 w 1964072"/>
              <a:gd name="connsiteY4" fmla="*/ 132092 h 1181951"/>
              <a:gd name="connsiteX0" fmla="*/ 1368910 w 1964072"/>
              <a:gd name="connsiteY0" fmla="*/ 0 h 1181951"/>
              <a:gd name="connsiteX1" fmla="*/ 1964072 w 1964072"/>
              <a:gd name="connsiteY1" fmla="*/ 480686 h 1181951"/>
              <a:gd name="connsiteX2" fmla="*/ 1088836 w 1964072"/>
              <a:gd name="connsiteY2" fmla="*/ 1147792 h 1181951"/>
              <a:gd name="connsiteX3" fmla="*/ 4928 w 1964072"/>
              <a:gd name="connsiteY3" fmla="*/ 869151 h 1181951"/>
              <a:gd name="connsiteX4" fmla="*/ 1278002 w 1964072"/>
              <a:gd name="connsiteY4" fmla="*/ 132092 h 1181951"/>
              <a:gd name="connsiteX5" fmla="*/ 1368910 w 1964072"/>
              <a:gd name="connsiteY5" fmla="*/ 0 h 1181951"/>
              <a:gd name="connsiteX0" fmla="*/ 1368910 w 1964072"/>
              <a:gd name="connsiteY0" fmla="*/ 0 h 1181951"/>
              <a:gd name="connsiteX1" fmla="*/ 1964072 w 1964072"/>
              <a:gd name="connsiteY1" fmla="*/ 480686 h 1181951"/>
              <a:gd name="connsiteX2" fmla="*/ 1088836 w 1964072"/>
              <a:gd name="connsiteY2" fmla="*/ 1147792 h 1181951"/>
              <a:gd name="connsiteX3" fmla="*/ 4928 w 1964072"/>
              <a:gd name="connsiteY3" fmla="*/ 869151 h 1181951"/>
              <a:gd name="connsiteX4" fmla="*/ 1278002 w 1964072"/>
              <a:gd name="connsiteY4" fmla="*/ 132092 h 1181951"/>
              <a:gd name="connsiteX5" fmla="*/ 1368910 w 1964072"/>
              <a:gd name="connsiteY5" fmla="*/ 0 h 1181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4072" h="1181951">
                <a:moveTo>
                  <a:pt x="1368910" y="0"/>
                </a:moveTo>
                <a:cubicBezTo>
                  <a:pt x="1887394" y="135556"/>
                  <a:pt x="1952843" y="283666"/>
                  <a:pt x="1964072" y="480686"/>
                </a:cubicBezTo>
                <a:cubicBezTo>
                  <a:pt x="1960582" y="799585"/>
                  <a:pt x="1679211" y="1035511"/>
                  <a:pt x="1088836" y="1147792"/>
                </a:cubicBezTo>
                <a:cubicBezTo>
                  <a:pt x="498461" y="1260073"/>
                  <a:pt x="65940" y="1076924"/>
                  <a:pt x="4928" y="869151"/>
                </a:cubicBezTo>
                <a:cubicBezTo>
                  <a:pt x="-56084" y="661378"/>
                  <a:pt x="453942" y="-124151"/>
                  <a:pt x="1278002" y="132092"/>
                </a:cubicBezTo>
                <a:cubicBezTo>
                  <a:pt x="1384055" y="95515"/>
                  <a:pt x="1338607" y="44031"/>
                  <a:pt x="136891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C513C98-BB93-4163-98FB-B73051E01466}"/>
              </a:ext>
            </a:extLst>
          </p:cNvPr>
          <p:cNvSpPr/>
          <p:nvPr/>
        </p:nvSpPr>
        <p:spPr>
          <a:xfrm rot="19720189">
            <a:off x="6085152" y="1394468"/>
            <a:ext cx="1964072" cy="1181951"/>
          </a:xfrm>
          <a:custGeom>
            <a:avLst/>
            <a:gdLst>
              <a:gd name="connsiteX0" fmla="*/ 0 w 2079503"/>
              <a:gd name="connsiteY0" fmla="*/ 575880 h 1151759"/>
              <a:gd name="connsiteX1" fmla="*/ 1039752 w 2079503"/>
              <a:gd name="connsiteY1" fmla="*/ 0 h 1151759"/>
              <a:gd name="connsiteX2" fmla="*/ 2079504 w 2079503"/>
              <a:gd name="connsiteY2" fmla="*/ 575880 h 1151759"/>
              <a:gd name="connsiteX3" fmla="*/ 1039752 w 2079503"/>
              <a:gd name="connsiteY3" fmla="*/ 1151760 h 1151759"/>
              <a:gd name="connsiteX4" fmla="*/ 0 w 2079503"/>
              <a:gd name="connsiteY4" fmla="*/ 575880 h 1151759"/>
              <a:gd name="connsiteX0" fmla="*/ 1039752 w 2079504"/>
              <a:gd name="connsiteY0" fmla="*/ 0 h 1151760"/>
              <a:gd name="connsiteX1" fmla="*/ 2079504 w 2079504"/>
              <a:gd name="connsiteY1" fmla="*/ 575880 h 1151760"/>
              <a:gd name="connsiteX2" fmla="*/ 1039752 w 2079504"/>
              <a:gd name="connsiteY2" fmla="*/ 1151760 h 1151760"/>
              <a:gd name="connsiteX3" fmla="*/ 0 w 2079504"/>
              <a:gd name="connsiteY3" fmla="*/ 575880 h 1151760"/>
              <a:gd name="connsiteX4" fmla="*/ 1131192 w 2079504"/>
              <a:gd name="connsiteY4" fmla="*/ 91440 h 1151760"/>
              <a:gd name="connsiteX0" fmla="*/ 1045667 w 2085419"/>
              <a:gd name="connsiteY0" fmla="*/ 0 h 1151760"/>
              <a:gd name="connsiteX1" fmla="*/ 2085419 w 2085419"/>
              <a:gd name="connsiteY1" fmla="*/ 575880 h 1151760"/>
              <a:gd name="connsiteX2" fmla="*/ 1045667 w 2085419"/>
              <a:gd name="connsiteY2" fmla="*/ 1151760 h 1151760"/>
              <a:gd name="connsiteX3" fmla="*/ 5915 w 2085419"/>
              <a:gd name="connsiteY3" fmla="*/ 575880 h 1151760"/>
              <a:gd name="connsiteX4" fmla="*/ 1455388 w 2085419"/>
              <a:gd name="connsiteY4" fmla="*/ 47300 h 1151760"/>
              <a:gd name="connsiteX0" fmla="*/ 1045667 w 2085419"/>
              <a:gd name="connsiteY0" fmla="*/ 0 h 1151760"/>
              <a:gd name="connsiteX1" fmla="*/ 2085419 w 2085419"/>
              <a:gd name="connsiteY1" fmla="*/ 575880 h 1151760"/>
              <a:gd name="connsiteX2" fmla="*/ 1045667 w 2085419"/>
              <a:gd name="connsiteY2" fmla="*/ 1151760 h 1151760"/>
              <a:gd name="connsiteX3" fmla="*/ 5915 w 2085419"/>
              <a:gd name="connsiteY3" fmla="*/ 575880 h 1151760"/>
              <a:gd name="connsiteX4" fmla="*/ 1455388 w 2085419"/>
              <a:gd name="connsiteY4" fmla="*/ 47300 h 1151760"/>
              <a:gd name="connsiteX0" fmla="*/ 1019175 w 2058927"/>
              <a:gd name="connsiteY0" fmla="*/ 0 h 1152568"/>
              <a:gd name="connsiteX1" fmla="*/ 2058927 w 2058927"/>
              <a:gd name="connsiteY1" fmla="*/ 575880 h 1152568"/>
              <a:gd name="connsiteX2" fmla="*/ 1019175 w 2058927"/>
              <a:gd name="connsiteY2" fmla="*/ 1151760 h 1152568"/>
              <a:gd name="connsiteX3" fmla="*/ 4419 w 2058927"/>
              <a:gd name="connsiteY3" fmla="*/ 686249 h 1152568"/>
              <a:gd name="connsiteX4" fmla="*/ 1428896 w 2058927"/>
              <a:gd name="connsiteY4" fmla="*/ 47300 h 1152568"/>
              <a:gd name="connsiteX0" fmla="*/ 1016505 w 2056257"/>
              <a:gd name="connsiteY0" fmla="*/ 0 h 1152895"/>
              <a:gd name="connsiteX1" fmla="*/ 2056257 w 2056257"/>
              <a:gd name="connsiteY1" fmla="*/ 575880 h 1152895"/>
              <a:gd name="connsiteX2" fmla="*/ 1016505 w 2056257"/>
              <a:gd name="connsiteY2" fmla="*/ 1151760 h 1152895"/>
              <a:gd name="connsiteX3" fmla="*/ 1749 w 2056257"/>
              <a:gd name="connsiteY3" fmla="*/ 686249 h 1152895"/>
              <a:gd name="connsiteX4" fmla="*/ 1426226 w 2056257"/>
              <a:gd name="connsiteY4" fmla="*/ 47300 h 1152895"/>
              <a:gd name="connsiteX0" fmla="*/ 1364030 w 2056257"/>
              <a:gd name="connsiteY0" fmla="*/ 0 h 1205996"/>
              <a:gd name="connsiteX1" fmla="*/ 2056257 w 2056257"/>
              <a:gd name="connsiteY1" fmla="*/ 628981 h 1205996"/>
              <a:gd name="connsiteX2" fmla="*/ 1016505 w 2056257"/>
              <a:gd name="connsiteY2" fmla="*/ 1204861 h 1205996"/>
              <a:gd name="connsiteX3" fmla="*/ 1749 w 2056257"/>
              <a:gd name="connsiteY3" fmla="*/ 739350 h 1205996"/>
              <a:gd name="connsiteX4" fmla="*/ 1426226 w 2056257"/>
              <a:gd name="connsiteY4" fmla="*/ 100401 h 1205996"/>
              <a:gd name="connsiteX0" fmla="*/ 1364030 w 2056257"/>
              <a:gd name="connsiteY0" fmla="*/ 0 h 1205996"/>
              <a:gd name="connsiteX1" fmla="*/ 2056257 w 2056257"/>
              <a:gd name="connsiteY1" fmla="*/ 628981 h 1205996"/>
              <a:gd name="connsiteX2" fmla="*/ 1016505 w 2056257"/>
              <a:gd name="connsiteY2" fmla="*/ 1204861 h 1205996"/>
              <a:gd name="connsiteX3" fmla="*/ 1749 w 2056257"/>
              <a:gd name="connsiteY3" fmla="*/ 739350 h 1205996"/>
              <a:gd name="connsiteX4" fmla="*/ 1426226 w 2056257"/>
              <a:gd name="connsiteY4" fmla="*/ 100401 h 1205996"/>
              <a:gd name="connsiteX0" fmla="*/ 1364030 w 2056257"/>
              <a:gd name="connsiteY0" fmla="*/ 0 h 1205996"/>
              <a:gd name="connsiteX1" fmla="*/ 2056257 w 2056257"/>
              <a:gd name="connsiteY1" fmla="*/ 628981 h 1205996"/>
              <a:gd name="connsiteX2" fmla="*/ 1016505 w 2056257"/>
              <a:gd name="connsiteY2" fmla="*/ 1204861 h 1205996"/>
              <a:gd name="connsiteX3" fmla="*/ 1749 w 2056257"/>
              <a:gd name="connsiteY3" fmla="*/ 739350 h 1205996"/>
              <a:gd name="connsiteX4" fmla="*/ 1426226 w 2056257"/>
              <a:gd name="connsiteY4" fmla="*/ 100401 h 1205996"/>
              <a:gd name="connsiteX0" fmla="*/ 1364030 w 2056257"/>
              <a:gd name="connsiteY0" fmla="*/ 0 h 1205996"/>
              <a:gd name="connsiteX1" fmla="*/ 2056257 w 2056257"/>
              <a:gd name="connsiteY1" fmla="*/ 628981 h 1205996"/>
              <a:gd name="connsiteX2" fmla="*/ 1016505 w 2056257"/>
              <a:gd name="connsiteY2" fmla="*/ 1204861 h 1205996"/>
              <a:gd name="connsiteX3" fmla="*/ 1749 w 2056257"/>
              <a:gd name="connsiteY3" fmla="*/ 739350 h 1205996"/>
              <a:gd name="connsiteX4" fmla="*/ 1426226 w 2056257"/>
              <a:gd name="connsiteY4" fmla="*/ 100401 h 1205996"/>
              <a:gd name="connsiteX0" fmla="*/ 1364030 w 2108235"/>
              <a:gd name="connsiteY0" fmla="*/ 0 h 1206443"/>
              <a:gd name="connsiteX1" fmla="*/ 2108235 w 2108235"/>
              <a:gd name="connsiteY1" fmla="*/ 607097 h 1206443"/>
              <a:gd name="connsiteX2" fmla="*/ 1016505 w 2108235"/>
              <a:gd name="connsiteY2" fmla="*/ 1204861 h 1206443"/>
              <a:gd name="connsiteX3" fmla="*/ 1749 w 2108235"/>
              <a:gd name="connsiteY3" fmla="*/ 739350 h 1206443"/>
              <a:gd name="connsiteX4" fmla="*/ 1426226 w 2108235"/>
              <a:gd name="connsiteY4" fmla="*/ 100401 h 1206443"/>
              <a:gd name="connsiteX0" fmla="*/ 1364030 w 2108235"/>
              <a:gd name="connsiteY0" fmla="*/ 0 h 1206443"/>
              <a:gd name="connsiteX1" fmla="*/ 2108235 w 2108235"/>
              <a:gd name="connsiteY1" fmla="*/ 607097 h 1206443"/>
              <a:gd name="connsiteX2" fmla="*/ 1016505 w 2108235"/>
              <a:gd name="connsiteY2" fmla="*/ 1204861 h 1206443"/>
              <a:gd name="connsiteX3" fmla="*/ 1749 w 2108235"/>
              <a:gd name="connsiteY3" fmla="*/ 739350 h 1206443"/>
              <a:gd name="connsiteX4" fmla="*/ 1426226 w 2108235"/>
              <a:gd name="connsiteY4" fmla="*/ 100401 h 1206443"/>
              <a:gd name="connsiteX0" fmla="*/ 1366479 w 2110684"/>
              <a:gd name="connsiteY0" fmla="*/ 0 h 1205961"/>
              <a:gd name="connsiteX1" fmla="*/ 2110684 w 2110684"/>
              <a:gd name="connsiteY1" fmla="*/ 607097 h 1205961"/>
              <a:gd name="connsiteX2" fmla="*/ 1018954 w 2110684"/>
              <a:gd name="connsiteY2" fmla="*/ 1204861 h 1205961"/>
              <a:gd name="connsiteX3" fmla="*/ 4198 w 2110684"/>
              <a:gd name="connsiteY3" fmla="*/ 739350 h 1205961"/>
              <a:gd name="connsiteX4" fmla="*/ 1415184 w 2110684"/>
              <a:gd name="connsiteY4" fmla="*/ 166528 h 1205961"/>
              <a:gd name="connsiteX0" fmla="*/ 1366479 w 2110684"/>
              <a:gd name="connsiteY0" fmla="*/ 0 h 1205961"/>
              <a:gd name="connsiteX1" fmla="*/ 2110684 w 2110684"/>
              <a:gd name="connsiteY1" fmla="*/ 607097 h 1205961"/>
              <a:gd name="connsiteX2" fmla="*/ 1018954 w 2110684"/>
              <a:gd name="connsiteY2" fmla="*/ 1204861 h 1205961"/>
              <a:gd name="connsiteX3" fmla="*/ 4198 w 2110684"/>
              <a:gd name="connsiteY3" fmla="*/ 739350 h 1205961"/>
              <a:gd name="connsiteX4" fmla="*/ 1415184 w 2110684"/>
              <a:gd name="connsiteY4" fmla="*/ 166528 h 1205961"/>
              <a:gd name="connsiteX0" fmla="*/ 1255451 w 1999656"/>
              <a:gd name="connsiteY0" fmla="*/ 0 h 1207389"/>
              <a:gd name="connsiteX1" fmla="*/ 1999656 w 1999656"/>
              <a:gd name="connsiteY1" fmla="*/ 607097 h 1207389"/>
              <a:gd name="connsiteX2" fmla="*/ 907926 w 1999656"/>
              <a:gd name="connsiteY2" fmla="*/ 1204861 h 1207389"/>
              <a:gd name="connsiteX3" fmla="*/ 4765 w 1999656"/>
              <a:gd name="connsiteY3" fmla="*/ 795387 h 1207389"/>
              <a:gd name="connsiteX4" fmla="*/ 1304156 w 1999656"/>
              <a:gd name="connsiteY4" fmla="*/ 166528 h 1207389"/>
              <a:gd name="connsiteX0" fmla="*/ 1251644 w 1995849"/>
              <a:gd name="connsiteY0" fmla="*/ 0 h 1207733"/>
              <a:gd name="connsiteX1" fmla="*/ 1995849 w 1995849"/>
              <a:gd name="connsiteY1" fmla="*/ 607097 h 1207733"/>
              <a:gd name="connsiteX2" fmla="*/ 904119 w 1995849"/>
              <a:gd name="connsiteY2" fmla="*/ 1204861 h 1207733"/>
              <a:gd name="connsiteX3" fmla="*/ 958 w 1995849"/>
              <a:gd name="connsiteY3" fmla="*/ 795387 h 1207733"/>
              <a:gd name="connsiteX4" fmla="*/ 1300349 w 1995849"/>
              <a:gd name="connsiteY4" fmla="*/ 166528 h 1207733"/>
              <a:gd name="connsiteX0" fmla="*/ 1251435 w 1995640"/>
              <a:gd name="connsiteY0" fmla="*/ 0 h 1208800"/>
              <a:gd name="connsiteX1" fmla="*/ 1995640 w 1995640"/>
              <a:gd name="connsiteY1" fmla="*/ 607097 h 1208800"/>
              <a:gd name="connsiteX2" fmla="*/ 1126065 w 1995640"/>
              <a:gd name="connsiteY2" fmla="*/ 1206282 h 1208800"/>
              <a:gd name="connsiteX3" fmla="*/ 749 w 1995640"/>
              <a:gd name="connsiteY3" fmla="*/ 795387 h 1208800"/>
              <a:gd name="connsiteX4" fmla="*/ 1300140 w 1995640"/>
              <a:gd name="connsiteY4" fmla="*/ 166528 h 1208800"/>
              <a:gd name="connsiteX0" fmla="*/ 1226269 w 1970474"/>
              <a:gd name="connsiteY0" fmla="*/ 0 h 1212622"/>
              <a:gd name="connsiteX1" fmla="*/ 1970474 w 1970474"/>
              <a:gd name="connsiteY1" fmla="*/ 607097 h 1212622"/>
              <a:gd name="connsiteX2" fmla="*/ 1100899 w 1970474"/>
              <a:gd name="connsiteY2" fmla="*/ 1206282 h 1212622"/>
              <a:gd name="connsiteX3" fmla="*/ 768 w 1970474"/>
              <a:gd name="connsiteY3" fmla="*/ 876136 h 1212622"/>
              <a:gd name="connsiteX4" fmla="*/ 1274974 w 1970474"/>
              <a:gd name="connsiteY4" fmla="*/ 166528 h 1212622"/>
              <a:gd name="connsiteX0" fmla="*/ 1254588 w 1998793"/>
              <a:gd name="connsiteY0" fmla="*/ 0 h 1215329"/>
              <a:gd name="connsiteX1" fmla="*/ 1998793 w 1998793"/>
              <a:gd name="connsiteY1" fmla="*/ 607097 h 1215329"/>
              <a:gd name="connsiteX2" fmla="*/ 1129218 w 1998793"/>
              <a:gd name="connsiteY2" fmla="*/ 1206282 h 1215329"/>
              <a:gd name="connsiteX3" fmla="*/ 29087 w 1998793"/>
              <a:gd name="connsiteY3" fmla="*/ 876136 h 1215329"/>
              <a:gd name="connsiteX4" fmla="*/ 1303293 w 1998793"/>
              <a:gd name="connsiteY4" fmla="*/ 166528 h 1215329"/>
              <a:gd name="connsiteX0" fmla="*/ 1254588 w 1988231"/>
              <a:gd name="connsiteY0" fmla="*/ 0 h 1221773"/>
              <a:gd name="connsiteX1" fmla="*/ 1988231 w 1988231"/>
              <a:gd name="connsiteY1" fmla="*/ 487671 h 1221773"/>
              <a:gd name="connsiteX2" fmla="*/ 1129218 w 1988231"/>
              <a:gd name="connsiteY2" fmla="*/ 1206282 h 1221773"/>
              <a:gd name="connsiteX3" fmla="*/ 29087 w 1988231"/>
              <a:gd name="connsiteY3" fmla="*/ 876136 h 1221773"/>
              <a:gd name="connsiteX4" fmla="*/ 1303293 w 1988231"/>
              <a:gd name="connsiteY4" fmla="*/ 166528 h 1221773"/>
              <a:gd name="connsiteX0" fmla="*/ 1225515 w 1959158"/>
              <a:gd name="connsiteY0" fmla="*/ 0 h 1143956"/>
              <a:gd name="connsiteX1" fmla="*/ 1959158 w 1959158"/>
              <a:gd name="connsiteY1" fmla="*/ 487671 h 1143956"/>
              <a:gd name="connsiteX2" fmla="*/ 1280985 w 1959158"/>
              <a:gd name="connsiteY2" fmla="*/ 1129028 h 1143956"/>
              <a:gd name="connsiteX3" fmla="*/ 14 w 1959158"/>
              <a:gd name="connsiteY3" fmla="*/ 876136 h 1143956"/>
              <a:gd name="connsiteX4" fmla="*/ 1274220 w 1959158"/>
              <a:gd name="connsiteY4" fmla="*/ 166528 h 1143956"/>
              <a:gd name="connsiteX0" fmla="*/ 1264148 w 1997791"/>
              <a:gd name="connsiteY0" fmla="*/ 0 h 1145985"/>
              <a:gd name="connsiteX1" fmla="*/ 1997791 w 1997791"/>
              <a:gd name="connsiteY1" fmla="*/ 487671 h 1145985"/>
              <a:gd name="connsiteX2" fmla="*/ 1319618 w 1997791"/>
              <a:gd name="connsiteY2" fmla="*/ 1129028 h 1145985"/>
              <a:gd name="connsiteX3" fmla="*/ 38647 w 1997791"/>
              <a:gd name="connsiteY3" fmla="*/ 876136 h 1145985"/>
              <a:gd name="connsiteX4" fmla="*/ 1312853 w 1997791"/>
              <a:gd name="connsiteY4" fmla="*/ 166528 h 1145985"/>
              <a:gd name="connsiteX0" fmla="*/ 1228746 w 1962389"/>
              <a:gd name="connsiteY0" fmla="*/ 0 h 1131261"/>
              <a:gd name="connsiteX1" fmla="*/ 1962389 w 1962389"/>
              <a:gd name="connsiteY1" fmla="*/ 487671 h 1131261"/>
              <a:gd name="connsiteX2" fmla="*/ 944522 w 1962389"/>
              <a:gd name="connsiteY2" fmla="*/ 1115530 h 1131261"/>
              <a:gd name="connsiteX3" fmla="*/ 3245 w 1962389"/>
              <a:gd name="connsiteY3" fmla="*/ 876136 h 1131261"/>
              <a:gd name="connsiteX4" fmla="*/ 1277451 w 1962389"/>
              <a:gd name="connsiteY4" fmla="*/ 166528 h 1131261"/>
              <a:gd name="connsiteX0" fmla="*/ 1228746 w 1962389"/>
              <a:gd name="connsiteY0" fmla="*/ 0 h 1131261"/>
              <a:gd name="connsiteX1" fmla="*/ 1962389 w 1962389"/>
              <a:gd name="connsiteY1" fmla="*/ 487671 h 1131261"/>
              <a:gd name="connsiteX2" fmla="*/ 944522 w 1962389"/>
              <a:gd name="connsiteY2" fmla="*/ 1115530 h 1131261"/>
              <a:gd name="connsiteX3" fmla="*/ 3245 w 1962389"/>
              <a:gd name="connsiteY3" fmla="*/ 876136 h 1131261"/>
              <a:gd name="connsiteX4" fmla="*/ 1277451 w 1962389"/>
              <a:gd name="connsiteY4" fmla="*/ 166528 h 1131261"/>
              <a:gd name="connsiteX0" fmla="*/ 1270808 w 2004451"/>
              <a:gd name="connsiteY0" fmla="*/ 0 h 1134054"/>
              <a:gd name="connsiteX1" fmla="*/ 2004451 w 2004451"/>
              <a:gd name="connsiteY1" fmla="*/ 487671 h 1134054"/>
              <a:gd name="connsiteX2" fmla="*/ 986584 w 2004451"/>
              <a:gd name="connsiteY2" fmla="*/ 1115530 h 1134054"/>
              <a:gd name="connsiteX3" fmla="*/ 45307 w 2004451"/>
              <a:gd name="connsiteY3" fmla="*/ 876136 h 1134054"/>
              <a:gd name="connsiteX4" fmla="*/ 1319513 w 2004451"/>
              <a:gd name="connsiteY4" fmla="*/ 166528 h 1134054"/>
              <a:gd name="connsiteX0" fmla="*/ 1281563 w 2004451"/>
              <a:gd name="connsiteY0" fmla="*/ 0 h 1181032"/>
              <a:gd name="connsiteX1" fmla="*/ 2004451 w 2004451"/>
              <a:gd name="connsiteY1" fmla="*/ 534649 h 1181032"/>
              <a:gd name="connsiteX2" fmla="*/ 986584 w 2004451"/>
              <a:gd name="connsiteY2" fmla="*/ 1162508 h 1181032"/>
              <a:gd name="connsiteX3" fmla="*/ 45307 w 2004451"/>
              <a:gd name="connsiteY3" fmla="*/ 923114 h 1181032"/>
              <a:gd name="connsiteX4" fmla="*/ 1319513 w 2004451"/>
              <a:gd name="connsiteY4" fmla="*/ 213506 h 1181032"/>
              <a:gd name="connsiteX0" fmla="*/ 1237358 w 1960246"/>
              <a:gd name="connsiteY0" fmla="*/ 0 h 1178721"/>
              <a:gd name="connsiteX1" fmla="*/ 1960246 w 1960246"/>
              <a:gd name="connsiteY1" fmla="*/ 534649 h 1178721"/>
              <a:gd name="connsiteX2" fmla="*/ 942379 w 1960246"/>
              <a:gd name="connsiteY2" fmla="*/ 1162508 h 1178721"/>
              <a:gd name="connsiteX3" fmla="*/ 1102 w 1960246"/>
              <a:gd name="connsiteY3" fmla="*/ 923114 h 1178721"/>
              <a:gd name="connsiteX4" fmla="*/ 1130507 w 1960246"/>
              <a:gd name="connsiteY4" fmla="*/ 172939 h 1178721"/>
              <a:gd name="connsiteX0" fmla="*/ 1237358 w 1960246"/>
              <a:gd name="connsiteY0" fmla="*/ 0 h 1178721"/>
              <a:gd name="connsiteX1" fmla="*/ 1960246 w 1960246"/>
              <a:gd name="connsiteY1" fmla="*/ 534649 h 1178721"/>
              <a:gd name="connsiteX2" fmla="*/ 942379 w 1960246"/>
              <a:gd name="connsiteY2" fmla="*/ 1162508 h 1178721"/>
              <a:gd name="connsiteX3" fmla="*/ 1102 w 1960246"/>
              <a:gd name="connsiteY3" fmla="*/ 923114 h 1178721"/>
              <a:gd name="connsiteX4" fmla="*/ 1130507 w 1960246"/>
              <a:gd name="connsiteY4" fmla="*/ 172939 h 1178721"/>
              <a:gd name="connsiteX0" fmla="*/ 1256073 w 1978961"/>
              <a:gd name="connsiteY0" fmla="*/ 0 h 1186839"/>
              <a:gd name="connsiteX1" fmla="*/ 1978961 w 1978961"/>
              <a:gd name="connsiteY1" fmla="*/ 534649 h 1186839"/>
              <a:gd name="connsiteX2" fmla="*/ 961094 w 1978961"/>
              <a:gd name="connsiteY2" fmla="*/ 1162508 h 1186839"/>
              <a:gd name="connsiteX3" fmla="*/ 19817 w 1978961"/>
              <a:gd name="connsiteY3" fmla="*/ 923114 h 1186839"/>
              <a:gd name="connsiteX4" fmla="*/ 1149222 w 1978961"/>
              <a:gd name="connsiteY4" fmla="*/ 172939 h 1186839"/>
              <a:gd name="connsiteX0" fmla="*/ 1183437 w 1978961"/>
              <a:gd name="connsiteY0" fmla="*/ 0 h 1204292"/>
              <a:gd name="connsiteX1" fmla="*/ 1978961 w 1978961"/>
              <a:gd name="connsiteY1" fmla="*/ 552102 h 1204292"/>
              <a:gd name="connsiteX2" fmla="*/ 961094 w 1978961"/>
              <a:gd name="connsiteY2" fmla="*/ 1179961 h 1204292"/>
              <a:gd name="connsiteX3" fmla="*/ 19817 w 1978961"/>
              <a:gd name="connsiteY3" fmla="*/ 940567 h 1204292"/>
              <a:gd name="connsiteX4" fmla="*/ 1149222 w 1978961"/>
              <a:gd name="connsiteY4" fmla="*/ 190392 h 1204292"/>
              <a:gd name="connsiteX0" fmla="*/ 1383799 w 1978961"/>
              <a:gd name="connsiteY0" fmla="*/ 0 h 1132876"/>
              <a:gd name="connsiteX1" fmla="*/ 1978961 w 1978961"/>
              <a:gd name="connsiteY1" fmla="*/ 480686 h 1132876"/>
              <a:gd name="connsiteX2" fmla="*/ 961094 w 1978961"/>
              <a:gd name="connsiteY2" fmla="*/ 1108545 h 1132876"/>
              <a:gd name="connsiteX3" fmla="*/ 19817 w 1978961"/>
              <a:gd name="connsiteY3" fmla="*/ 869151 h 1132876"/>
              <a:gd name="connsiteX4" fmla="*/ 1149222 w 1978961"/>
              <a:gd name="connsiteY4" fmla="*/ 118976 h 1132876"/>
              <a:gd name="connsiteX0" fmla="*/ 1367206 w 1962368"/>
              <a:gd name="connsiteY0" fmla="*/ 0 h 1124599"/>
              <a:gd name="connsiteX1" fmla="*/ 1962368 w 1962368"/>
              <a:gd name="connsiteY1" fmla="*/ 480686 h 1124599"/>
              <a:gd name="connsiteX2" fmla="*/ 944501 w 1962368"/>
              <a:gd name="connsiteY2" fmla="*/ 1108545 h 1124599"/>
              <a:gd name="connsiteX3" fmla="*/ 3224 w 1962368"/>
              <a:gd name="connsiteY3" fmla="*/ 869151 h 1124599"/>
              <a:gd name="connsiteX4" fmla="*/ 1276298 w 1962368"/>
              <a:gd name="connsiteY4" fmla="*/ 132092 h 1124599"/>
              <a:gd name="connsiteX0" fmla="*/ 1389091 w 1984253"/>
              <a:gd name="connsiteY0" fmla="*/ 0 h 1147561"/>
              <a:gd name="connsiteX1" fmla="*/ 1984253 w 1984253"/>
              <a:gd name="connsiteY1" fmla="*/ 480686 h 1147561"/>
              <a:gd name="connsiteX2" fmla="*/ 966386 w 1984253"/>
              <a:gd name="connsiteY2" fmla="*/ 1108545 h 1147561"/>
              <a:gd name="connsiteX3" fmla="*/ 25109 w 1984253"/>
              <a:gd name="connsiteY3" fmla="*/ 869151 h 1147561"/>
              <a:gd name="connsiteX4" fmla="*/ 1298183 w 1984253"/>
              <a:gd name="connsiteY4" fmla="*/ 132092 h 1147561"/>
              <a:gd name="connsiteX0" fmla="*/ 1365879 w 1961041"/>
              <a:gd name="connsiteY0" fmla="*/ 0 h 1133178"/>
              <a:gd name="connsiteX1" fmla="*/ 1961041 w 1961041"/>
              <a:gd name="connsiteY1" fmla="*/ 480686 h 1133178"/>
              <a:gd name="connsiteX2" fmla="*/ 1011942 w 1961041"/>
              <a:gd name="connsiteY2" fmla="*/ 1117697 h 1133178"/>
              <a:gd name="connsiteX3" fmla="*/ 1897 w 1961041"/>
              <a:gd name="connsiteY3" fmla="*/ 869151 h 1133178"/>
              <a:gd name="connsiteX4" fmla="*/ 1274971 w 1961041"/>
              <a:gd name="connsiteY4" fmla="*/ 132092 h 1133178"/>
              <a:gd name="connsiteX0" fmla="*/ 1373228 w 1968390"/>
              <a:gd name="connsiteY0" fmla="*/ 0 h 1135378"/>
              <a:gd name="connsiteX1" fmla="*/ 1968390 w 1968390"/>
              <a:gd name="connsiteY1" fmla="*/ 480686 h 1135378"/>
              <a:gd name="connsiteX2" fmla="*/ 1019291 w 1968390"/>
              <a:gd name="connsiteY2" fmla="*/ 1117697 h 1135378"/>
              <a:gd name="connsiteX3" fmla="*/ 9246 w 1968390"/>
              <a:gd name="connsiteY3" fmla="*/ 869151 h 1135378"/>
              <a:gd name="connsiteX4" fmla="*/ 1282320 w 1968390"/>
              <a:gd name="connsiteY4" fmla="*/ 132092 h 1135378"/>
              <a:gd name="connsiteX0" fmla="*/ 1365419 w 1960581"/>
              <a:gd name="connsiteY0" fmla="*/ 0 h 1210631"/>
              <a:gd name="connsiteX1" fmla="*/ 1960581 w 1960581"/>
              <a:gd name="connsiteY1" fmla="*/ 480686 h 1210631"/>
              <a:gd name="connsiteX2" fmla="*/ 1042327 w 1960581"/>
              <a:gd name="connsiteY2" fmla="*/ 1198919 h 1210631"/>
              <a:gd name="connsiteX3" fmla="*/ 1437 w 1960581"/>
              <a:gd name="connsiteY3" fmla="*/ 869151 h 1210631"/>
              <a:gd name="connsiteX4" fmla="*/ 1274511 w 1960581"/>
              <a:gd name="connsiteY4" fmla="*/ 132092 h 1210631"/>
              <a:gd name="connsiteX0" fmla="*/ 1364900 w 1960062"/>
              <a:gd name="connsiteY0" fmla="*/ 0 h 1161634"/>
              <a:gd name="connsiteX1" fmla="*/ 1960062 w 1960062"/>
              <a:gd name="connsiteY1" fmla="*/ 480686 h 1161634"/>
              <a:gd name="connsiteX2" fmla="*/ 1084826 w 1960062"/>
              <a:gd name="connsiteY2" fmla="*/ 1147792 h 1161634"/>
              <a:gd name="connsiteX3" fmla="*/ 918 w 1960062"/>
              <a:gd name="connsiteY3" fmla="*/ 869151 h 1161634"/>
              <a:gd name="connsiteX4" fmla="*/ 1273992 w 1960062"/>
              <a:gd name="connsiteY4" fmla="*/ 132092 h 1161634"/>
              <a:gd name="connsiteX0" fmla="*/ 1365332 w 1960494"/>
              <a:gd name="connsiteY0" fmla="*/ 0 h 1178279"/>
              <a:gd name="connsiteX1" fmla="*/ 1960494 w 1960494"/>
              <a:gd name="connsiteY1" fmla="*/ 480686 h 1178279"/>
              <a:gd name="connsiteX2" fmla="*/ 1085258 w 1960494"/>
              <a:gd name="connsiteY2" fmla="*/ 1147792 h 1178279"/>
              <a:gd name="connsiteX3" fmla="*/ 1350 w 1960494"/>
              <a:gd name="connsiteY3" fmla="*/ 869151 h 1178279"/>
              <a:gd name="connsiteX4" fmla="*/ 1274424 w 1960494"/>
              <a:gd name="connsiteY4" fmla="*/ 132092 h 1178279"/>
              <a:gd name="connsiteX0" fmla="*/ 1368910 w 1964072"/>
              <a:gd name="connsiteY0" fmla="*/ 0 h 1181951"/>
              <a:gd name="connsiteX1" fmla="*/ 1964072 w 1964072"/>
              <a:gd name="connsiteY1" fmla="*/ 480686 h 1181951"/>
              <a:gd name="connsiteX2" fmla="*/ 1088836 w 1964072"/>
              <a:gd name="connsiteY2" fmla="*/ 1147792 h 1181951"/>
              <a:gd name="connsiteX3" fmla="*/ 4928 w 1964072"/>
              <a:gd name="connsiteY3" fmla="*/ 869151 h 1181951"/>
              <a:gd name="connsiteX4" fmla="*/ 1278002 w 1964072"/>
              <a:gd name="connsiteY4" fmla="*/ 132092 h 1181951"/>
              <a:gd name="connsiteX0" fmla="*/ 1368910 w 1964072"/>
              <a:gd name="connsiteY0" fmla="*/ 0 h 1181951"/>
              <a:gd name="connsiteX1" fmla="*/ 1964072 w 1964072"/>
              <a:gd name="connsiteY1" fmla="*/ 480686 h 1181951"/>
              <a:gd name="connsiteX2" fmla="*/ 1088836 w 1964072"/>
              <a:gd name="connsiteY2" fmla="*/ 1147792 h 1181951"/>
              <a:gd name="connsiteX3" fmla="*/ 4928 w 1964072"/>
              <a:gd name="connsiteY3" fmla="*/ 869151 h 1181951"/>
              <a:gd name="connsiteX4" fmla="*/ 1278002 w 1964072"/>
              <a:gd name="connsiteY4" fmla="*/ 132092 h 1181951"/>
              <a:gd name="connsiteX0" fmla="*/ 1368910 w 1964072"/>
              <a:gd name="connsiteY0" fmla="*/ 0 h 1181951"/>
              <a:gd name="connsiteX1" fmla="*/ 1964072 w 1964072"/>
              <a:gd name="connsiteY1" fmla="*/ 480686 h 1181951"/>
              <a:gd name="connsiteX2" fmla="*/ 1088836 w 1964072"/>
              <a:gd name="connsiteY2" fmla="*/ 1147792 h 1181951"/>
              <a:gd name="connsiteX3" fmla="*/ 4928 w 1964072"/>
              <a:gd name="connsiteY3" fmla="*/ 869151 h 1181951"/>
              <a:gd name="connsiteX4" fmla="*/ 1278002 w 1964072"/>
              <a:gd name="connsiteY4" fmla="*/ 132092 h 1181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072" h="1181951">
                <a:moveTo>
                  <a:pt x="1368910" y="0"/>
                </a:moveTo>
                <a:cubicBezTo>
                  <a:pt x="1887394" y="135556"/>
                  <a:pt x="1952843" y="283666"/>
                  <a:pt x="1964072" y="480686"/>
                </a:cubicBezTo>
                <a:cubicBezTo>
                  <a:pt x="1960582" y="799585"/>
                  <a:pt x="1679211" y="1035511"/>
                  <a:pt x="1088836" y="1147792"/>
                </a:cubicBezTo>
                <a:cubicBezTo>
                  <a:pt x="498461" y="1260073"/>
                  <a:pt x="65940" y="1076924"/>
                  <a:pt x="4928" y="869151"/>
                </a:cubicBezTo>
                <a:cubicBezTo>
                  <a:pt x="-56084" y="661378"/>
                  <a:pt x="453942" y="-124151"/>
                  <a:pt x="1278002" y="1320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775ED59A-0756-4B71-9966-56560737EED2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506BC6A-3D7C-431E-9323-00A940D1FABF}"/>
                </a:ext>
              </a:extLst>
            </p:cNvPr>
            <p:cNvSpPr/>
            <p:nvPr/>
          </p:nvSpPr>
          <p:spPr>
            <a:xfrm>
              <a:off x="1" y="0"/>
              <a:ext cx="4606604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8506A2F-732F-48CA-90C0-7CBD257094F3}"/>
                </a:ext>
              </a:extLst>
            </p:cNvPr>
            <p:cNvSpPr/>
            <p:nvPr/>
          </p:nvSpPr>
          <p:spPr>
            <a:xfrm rot="10800000">
              <a:off x="7308020" y="0"/>
              <a:ext cx="4883981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68" name="ZoneTexte 67">
            <a:extLst>
              <a:ext uri="{FF2B5EF4-FFF2-40B4-BE49-F238E27FC236}">
                <a16:creationId xmlns:a16="http://schemas.microsoft.com/office/drawing/2014/main" id="{ABE776E0-3D45-46BA-A4DA-C35A7B299CF7}"/>
              </a:ext>
            </a:extLst>
          </p:cNvPr>
          <p:cNvSpPr txBox="1"/>
          <p:nvPr/>
        </p:nvSpPr>
        <p:spPr>
          <a:xfrm>
            <a:off x="-1168925" y="2946557"/>
            <a:ext cx="45217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"/>
              </a:spcBef>
            </a:pPr>
            <a:r>
              <a:rPr lang="fr-CA" sz="4400" dirty="0">
                <a:solidFill>
                  <a:srgbClr val="0070C0"/>
                </a:solidFill>
                <a:latin typeface="Didot LT Std" panose="02070803090506020303" pitchFamily="18" charset="0"/>
              </a:rPr>
              <a:t>Casablanca</a:t>
            </a:r>
          </a:p>
          <a:p>
            <a:pPr algn="r">
              <a:spcBef>
                <a:spcPts val="1"/>
              </a:spcBef>
            </a:pPr>
            <a:r>
              <a:rPr lang="fr-CA" sz="4400" dirty="0">
                <a:solidFill>
                  <a:schemeClr val="bg1">
                    <a:lumMod val="50000"/>
                  </a:schemeClr>
                </a:solidFill>
                <a:latin typeface="Didot LT Std" panose="02070803090506020303" pitchFamily="18" charset="0"/>
              </a:rPr>
              <a:t>&amp; The </a:t>
            </a:r>
          </a:p>
          <a:p>
            <a:pPr algn="r">
              <a:spcBef>
                <a:spcPts val="1"/>
              </a:spcBef>
            </a:pPr>
            <a:r>
              <a:rPr lang="fr-CA" sz="4400" dirty="0">
                <a:solidFill>
                  <a:srgbClr val="150D36"/>
                </a:solidFill>
                <a:latin typeface="Didot LT Std" panose="02070803090506020303" pitchFamily="18" charset="0"/>
              </a:rPr>
              <a:t>Imperial</a:t>
            </a:r>
          </a:p>
          <a:p>
            <a:pPr algn="r">
              <a:spcBef>
                <a:spcPts val="1"/>
              </a:spcBef>
            </a:pPr>
            <a:r>
              <a:rPr lang="fr-CA" sz="4400" dirty="0">
                <a:solidFill>
                  <a:srgbClr val="150D36"/>
                </a:solidFill>
                <a:latin typeface="Didot LT Std" panose="02070803090506020303" pitchFamily="18" charset="0"/>
              </a:rPr>
              <a:t>Cities</a:t>
            </a:r>
          </a:p>
        </p:txBody>
      </p:sp>
      <p:pic>
        <p:nvPicPr>
          <p:cNvPr id="94" name="Graphique 93">
            <a:extLst>
              <a:ext uri="{FF2B5EF4-FFF2-40B4-BE49-F238E27FC236}">
                <a16:creationId xmlns:a16="http://schemas.microsoft.com/office/drawing/2014/main" id="{31F64403-3DEC-4791-B464-D5553E24A1A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741653">
            <a:off x="3614611" y="1440083"/>
            <a:ext cx="2270148" cy="3119694"/>
          </a:xfrm>
          <a:prstGeom prst="rect">
            <a:avLst/>
          </a:prstGeom>
        </p:spPr>
      </p:pic>
      <p:grpSp>
        <p:nvGrpSpPr>
          <p:cNvPr id="48" name="Groupe 2">
            <a:extLst>
              <a:ext uri="{FF2B5EF4-FFF2-40B4-BE49-F238E27FC236}">
                <a16:creationId xmlns:a16="http://schemas.microsoft.com/office/drawing/2014/main" id="{7AA5A841-E629-42EF-A46A-A1EB2B6D306F}"/>
              </a:ext>
            </a:extLst>
          </p:cNvPr>
          <p:cNvGrpSpPr/>
          <p:nvPr/>
        </p:nvGrpSpPr>
        <p:grpSpPr>
          <a:xfrm>
            <a:off x="153821" y="201144"/>
            <a:ext cx="11840135" cy="6533765"/>
            <a:chOff x="153821" y="201144"/>
            <a:chExt cx="11840135" cy="6533765"/>
          </a:xfrm>
        </p:grpSpPr>
        <p:pic>
          <p:nvPicPr>
            <p:cNvPr id="49" name="Graphique 9">
              <a:extLst>
                <a:ext uri="{FF2B5EF4-FFF2-40B4-BE49-F238E27FC236}">
                  <a16:creationId xmlns:a16="http://schemas.microsoft.com/office/drawing/2014/main" id="{73F3A2D3-B55F-4FCD-9B0A-6DF6A8973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3821" y="201144"/>
              <a:ext cx="1618620" cy="1122280"/>
            </a:xfrm>
            <a:prstGeom prst="rect">
              <a:avLst/>
            </a:prstGeom>
          </p:spPr>
        </p:pic>
        <p:grpSp>
          <p:nvGrpSpPr>
            <p:cNvPr id="50" name="Groupe 1">
              <a:extLst>
                <a:ext uri="{FF2B5EF4-FFF2-40B4-BE49-F238E27FC236}">
                  <a16:creationId xmlns:a16="http://schemas.microsoft.com/office/drawing/2014/main" id="{F272F303-5228-4934-80FA-23B05E170D1F}"/>
                </a:ext>
              </a:extLst>
            </p:cNvPr>
            <p:cNvGrpSpPr/>
            <p:nvPr/>
          </p:nvGrpSpPr>
          <p:grpSpPr>
            <a:xfrm>
              <a:off x="310393" y="345507"/>
              <a:ext cx="11683563" cy="6389402"/>
              <a:chOff x="310393" y="345507"/>
              <a:chExt cx="11683563" cy="6389402"/>
            </a:xfrm>
          </p:grpSpPr>
          <p:cxnSp>
            <p:nvCxnSpPr>
              <p:cNvPr id="51" name="Connecteur droit 5">
                <a:extLst>
                  <a:ext uri="{FF2B5EF4-FFF2-40B4-BE49-F238E27FC236}">
                    <a16:creationId xmlns:a16="http://schemas.microsoft.com/office/drawing/2014/main" id="{4A082C81-D2A2-4688-8284-1ACF7C0EB9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6637235"/>
                <a:ext cx="1182848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6">
                <a:extLst>
                  <a:ext uri="{FF2B5EF4-FFF2-40B4-BE49-F238E27FC236}">
                    <a16:creationId xmlns:a16="http://schemas.microsoft.com/office/drawing/2014/main" id="{2CA6F2AC-56E1-4C4F-BF3E-D00441DDF4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3890596"/>
                <a:ext cx="0" cy="2746639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10">
                <a:extLst>
                  <a:ext uri="{FF2B5EF4-FFF2-40B4-BE49-F238E27FC236}">
                    <a16:creationId xmlns:a16="http://schemas.microsoft.com/office/drawing/2014/main" id="{57A9DC18-482F-41D3-A18C-FA2BDCF364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89957" y="345507"/>
                <a:ext cx="0" cy="25316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26">
                <a:extLst>
                  <a:ext uri="{FF2B5EF4-FFF2-40B4-BE49-F238E27FC236}">
                    <a16:creationId xmlns:a16="http://schemas.microsoft.com/office/drawing/2014/main" id="{78DE87EF-1B90-4B4B-9C77-0597B6669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0816" y="345507"/>
                <a:ext cx="222914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29">
                <a:extLst>
                  <a:ext uri="{FF2B5EF4-FFF2-40B4-BE49-F238E27FC236}">
                    <a16:creationId xmlns:a16="http://schemas.microsoft.com/office/drawing/2014/main" id="{8C6FE29E-AA38-4BD1-B59B-E49404D3335E}"/>
                  </a:ext>
                </a:extLst>
              </p:cNvPr>
              <p:cNvCxnSpPr/>
              <p:nvPr/>
            </p:nvCxnSpPr>
            <p:spPr>
              <a:xfrm>
                <a:off x="11889957" y="2499560"/>
                <a:ext cx="0" cy="1711354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35">
                <a:extLst>
                  <a:ext uri="{FF2B5EF4-FFF2-40B4-BE49-F238E27FC236}">
                    <a16:creationId xmlns:a16="http://schemas.microsoft.com/office/drawing/2014/main" id="{67B4B965-A18C-4407-B363-9972CB9854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2800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36">
                <a:extLst>
                  <a:ext uri="{FF2B5EF4-FFF2-40B4-BE49-F238E27FC236}">
                    <a16:creationId xmlns:a16="http://schemas.microsoft.com/office/drawing/2014/main" id="{B7620BDE-84BD-4867-982D-F79FA36B3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92538" y="5223399"/>
                <a:ext cx="0" cy="141383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7" name="Graphique 39">
                <a:extLst>
                  <a:ext uri="{FF2B5EF4-FFF2-40B4-BE49-F238E27FC236}">
                    <a16:creationId xmlns:a16="http://schemas.microsoft.com/office/drawing/2014/main" id="{617128E1-6654-441D-9C2F-8164FE814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1745898" y="630732"/>
                <a:ext cx="248058" cy="1761934"/>
              </a:xfrm>
              <a:prstGeom prst="rect">
                <a:avLst/>
              </a:prstGeom>
            </p:spPr>
          </p:pic>
          <p:sp>
            <p:nvSpPr>
              <p:cNvPr id="98" name="ZoneTexte 42">
                <a:extLst>
                  <a:ext uri="{FF2B5EF4-FFF2-40B4-BE49-F238E27FC236}">
                    <a16:creationId xmlns:a16="http://schemas.microsoft.com/office/drawing/2014/main" id="{F9AFB5C6-BAA2-4702-810E-908126F1AFCB}"/>
                  </a:ext>
                </a:extLst>
              </p:cNvPr>
              <p:cNvSpPr txBox="1"/>
              <p:nvPr/>
            </p:nvSpPr>
            <p:spPr>
              <a:xfrm>
                <a:off x="1491947" y="6427132"/>
                <a:ext cx="22508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www.fivetravel.ma</a:t>
                </a:r>
              </a:p>
            </p:txBody>
          </p:sp>
          <p:cxnSp>
            <p:nvCxnSpPr>
              <p:cNvPr id="99" name="Connecteur droit 59">
                <a:extLst>
                  <a:ext uri="{FF2B5EF4-FFF2-40B4-BE49-F238E27FC236}">
                    <a16:creationId xmlns:a16="http://schemas.microsoft.com/office/drawing/2014/main" id="{54644BF5-EBAA-4BA9-8330-F71C02C6C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8157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A8CD123B-17E0-4CC7-B1BD-9BC0806A358B}"/>
              </a:ext>
            </a:extLst>
          </p:cNvPr>
          <p:cNvSpPr/>
          <p:nvPr/>
        </p:nvSpPr>
        <p:spPr>
          <a:xfrm>
            <a:off x="5395264" y="1721867"/>
            <a:ext cx="1111423" cy="2365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100" dirty="0">
                <a:solidFill>
                  <a:srgbClr val="0070C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CASABLANCA</a:t>
            </a:r>
          </a:p>
        </p:txBody>
      </p:sp>
      <p:sp>
        <p:nvSpPr>
          <p:cNvPr id="95" name="Rectangle : coins arrondis 94">
            <a:extLst>
              <a:ext uri="{FF2B5EF4-FFF2-40B4-BE49-F238E27FC236}">
                <a16:creationId xmlns:a16="http://schemas.microsoft.com/office/drawing/2014/main" id="{3D24956B-9D53-401E-9759-70C08A952569}"/>
              </a:ext>
            </a:extLst>
          </p:cNvPr>
          <p:cNvSpPr/>
          <p:nvPr/>
        </p:nvSpPr>
        <p:spPr>
          <a:xfrm>
            <a:off x="6893840" y="1788221"/>
            <a:ext cx="776959" cy="236581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1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MEKNES</a:t>
            </a:r>
          </a:p>
        </p:txBody>
      </p:sp>
      <p:sp>
        <p:nvSpPr>
          <p:cNvPr id="100" name="Rectangle : coins arrondis 99">
            <a:extLst>
              <a:ext uri="{FF2B5EF4-FFF2-40B4-BE49-F238E27FC236}">
                <a16:creationId xmlns:a16="http://schemas.microsoft.com/office/drawing/2014/main" id="{E4F9C428-6544-4E45-82E8-D63F921D37CF}"/>
              </a:ext>
            </a:extLst>
          </p:cNvPr>
          <p:cNvSpPr/>
          <p:nvPr/>
        </p:nvSpPr>
        <p:spPr>
          <a:xfrm>
            <a:off x="7572018" y="1435628"/>
            <a:ext cx="458782" cy="236581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1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FEZ</a:t>
            </a:r>
          </a:p>
        </p:txBody>
      </p:sp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id="{C84087BC-415F-44BC-B7C2-ED5B028C6B1D}"/>
              </a:ext>
            </a:extLst>
          </p:cNvPr>
          <p:cNvSpPr/>
          <p:nvPr/>
        </p:nvSpPr>
        <p:spPr>
          <a:xfrm>
            <a:off x="6137847" y="1412333"/>
            <a:ext cx="650012" cy="236581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1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RABAT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AC12040B-9C4B-440A-8DE6-4E6E29810D0F}"/>
              </a:ext>
            </a:extLst>
          </p:cNvPr>
          <p:cNvSpPr/>
          <p:nvPr/>
        </p:nvSpPr>
        <p:spPr>
          <a:xfrm>
            <a:off x="6404610" y="2602230"/>
            <a:ext cx="68580" cy="6858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3078C8C8-3014-4A43-B512-F053414C1B65}"/>
              </a:ext>
            </a:extLst>
          </p:cNvPr>
          <p:cNvSpPr/>
          <p:nvPr/>
        </p:nvSpPr>
        <p:spPr>
          <a:xfrm>
            <a:off x="6555945" y="1798247"/>
            <a:ext cx="68580" cy="6858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F1B2DC6-B520-4BF4-9E22-55B24A7EA1D5}"/>
              </a:ext>
            </a:extLst>
          </p:cNvPr>
          <p:cNvSpPr/>
          <p:nvPr/>
        </p:nvSpPr>
        <p:spPr>
          <a:xfrm>
            <a:off x="6814491" y="1626489"/>
            <a:ext cx="68580" cy="6858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24BC6852-3FC7-41BD-BAB3-1BB67411E714}"/>
              </a:ext>
            </a:extLst>
          </p:cNvPr>
          <p:cNvSpPr/>
          <p:nvPr/>
        </p:nvSpPr>
        <p:spPr>
          <a:xfrm>
            <a:off x="7277954" y="1677543"/>
            <a:ext cx="68580" cy="6858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8369ACC3-D928-4DB6-B5BE-D48A4A49D0D0}"/>
              </a:ext>
            </a:extLst>
          </p:cNvPr>
          <p:cNvSpPr/>
          <p:nvPr/>
        </p:nvSpPr>
        <p:spPr>
          <a:xfrm>
            <a:off x="7463569" y="1607186"/>
            <a:ext cx="68580" cy="6858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F7DA2A4D-880E-4DC0-91F7-B4E62456FDAC}"/>
              </a:ext>
            </a:extLst>
          </p:cNvPr>
          <p:cNvSpPr/>
          <p:nvPr/>
        </p:nvSpPr>
        <p:spPr>
          <a:xfrm>
            <a:off x="6168858" y="2337810"/>
            <a:ext cx="1059424" cy="236581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1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MARRAKECH</a:t>
            </a:r>
          </a:p>
        </p:txBody>
      </p:sp>
    </p:spTree>
    <p:extLst>
      <p:ext uri="{BB962C8B-B14F-4D97-AF65-F5344CB8AC3E}">
        <p14:creationId xmlns:p14="http://schemas.microsoft.com/office/powerpoint/2010/main" val="328360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 animBg="1"/>
      <p:bldP spid="68" grpId="0"/>
      <p:bldP spid="67" grpId="0" animBg="1"/>
      <p:bldP spid="95" grpId="0" animBg="1"/>
      <p:bldP spid="100" grpId="0" animBg="1"/>
      <p:bldP spid="101" grpId="0" animBg="1"/>
      <p:bldP spid="2" grpId="0" animBg="1"/>
      <p:bldP spid="27" grpId="0" animBg="1"/>
      <p:bldP spid="28" grpId="0" animBg="1"/>
      <p:bldP spid="29" grpId="0" animBg="1"/>
      <p:bldP spid="30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 31">
            <a:extLst>
              <a:ext uri="{FF2B5EF4-FFF2-40B4-BE49-F238E27FC236}">
                <a16:creationId xmlns:a16="http://schemas.microsoft.com/office/drawing/2014/main" id="{775ED59A-0756-4B71-9966-56560737EED2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506BC6A-3D7C-431E-9323-00A940D1FABF}"/>
                </a:ext>
              </a:extLst>
            </p:cNvPr>
            <p:cNvSpPr/>
            <p:nvPr/>
          </p:nvSpPr>
          <p:spPr>
            <a:xfrm>
              <a:off x="1" y="0"/>
              <a:ext cx="4606604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8506A2F-732F-48CA-90C0-7CBD257094F3}"/>
                </a:ext>
              </a:extLst>
            </p:cNvPr>
            <p:cNvSpPr/>
            <p:nvPr/>
          </p:nvSpPr>
          <p:spPr>
            <a:xfrm rot="10800000">
              <a:off x="7308020" y="0"/>
              <a:ext cx="4883981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389053E-75A1-4418-97CF-E083949389FA}"/>
              </a:ext>
            </a:extLst>
          </p:cNvPr>
          <p:cNvSpPr/>
          <p:nvPr/>
        </p:nvSpPr>
        <p:spPr>
          <a:xfrm>
            <a:off x="-22610" y="2538266"/>
            <a:ext cx="4449769" cy="1352329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4" name="Graphique 43">
            <a:extLst>
              <a:ext uri="{FF2B5EF4-FFF2-40B4-BE49-F238E27FC236}">
                <a16:creationId xmlns:a16="http://schemas.microsoft.com/office/drawing/2014/main" id="{4F8484B6-B15B-44B3-873F-AB1F0EF83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contrast="-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260" t="13429" r="4097" b="13051"/>
          <a:stretch/>
        </p:blipFill>
        <p:spPr>
          <a:xfrm>
            <a:off x="887588" y="-640484"/>
            <a:ext cx="10982339" cy="12605552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ABE776E0-3D45-46BA-A4DA-C35A7B299CF7}"/>
              </a:ext>
            </a:extLst>
          </p:cNvPr>
          <p:cNvSpPr txBox="1"/>
          <p:nvPr/>
        </p:nvSpPr>
        <p:spPr>
          <a:xfrm>
            <a:off x="679717" y="1815814"/>
            <a:ext cx="31891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"/>
              </a:spcBef>
            </a:pPr>
            <a:r>
              <a:rPr lang="fr-CA" sz="4400" dirty="0" err="1">
                <a:solidFill>
                  <a:srgbClr val="C00000"/>
                </a:solidFill>
                <a:latin typeface="Didot LT Std" panose="02070803090506020303" pitchFamily="18" charset="0"/>
              </a:rPr>
              <a:t>Combined</a:t>
            </a:r>
            <a:endParaRPr lang="fr-CA" sz="4400" dirty="0">
              <a:solidFill>
                <a:srgbClr val="C00000"/>
              </a:solidFill>
              <a:latin typeface="Didot LT Std" panose="02070803090506020303" pitchFamily="18" charset="0"/>
            </a:endParaRPr>
          </a:p>
          <a:p>
            <a:pPr algn="r">
              <a:spcBef>
                <a:spcPts val="1"/>
              </a:spcBef>
            </a:pPr>
            <a:r>
              <a:rPr lang="fr-CA" sz="4400" dirty="0">
                <a:solidFill>
                  <a:srgbClr val="150D36"/>
                </a:solidFill>
                <a:latin typeface="Didot LT Std" panose="02070803090506020303" pitchFamily="18" charset="0"/>
              </a:rPr>
              <a:t>Spain</a:t>
            </a:r>
          </a:p>
          <a:p>
            <a:pPr algn="r">
              <a:spcBef>
                <a:spcPts val="1"/>
              </a:spcBef>
            </a:pPr>
            <a:r>
              <a:rPr lang="fr-CA" sz="4400" dirty="0">
                <a:solidFill>
                  <a:srgbClr val="150D36"/>
                </a:solidFill>
                <a:latin typeface="Didot LT Std" panose="02070803090506020303" pitchFamily="18" charset="0"/>
              </a:rPr>
              <a:t>&amp; Morocco</a:t>
            </a:r>
          </a:p>
        </p:txBody>
      </p:sp>
      <p:grpSp>
        <p:nvGrpSpPr>
          <p:cNvPr id="48" name="Groupe 2">
            <a:extLst>
              <a:ext uri="{FF2B5EF4-FFF2-40B4-BE49-F238E27FC236}">
                <a16:creationId xmlns:a16="http://schemas.microsoft.com/office/drawing/2014/main" id="{7AA5A841-E629-42EF-A46A-A1EB2B6D306F}"/>
              </a:ext>
            </a:extLst>
          </p:cNvPr>
          <p:cNvGrpSpPr/>
          <p:nvPr/>
        </p:nvGrpSpPr>
        <p:grpSpPr>
          <a:xfrm>
            <a:off x="153821" y="201144"/>
            <a:ext cx="11840135" cy="6533765"/>
            <a:chOff x="153821" y="201144"/>
            <a:chExt cx="11840135" cy="6533765"/>
          </a:xfrm>
        </p:grpSpPr>
        <p:pic>
          <p:nvPicPr>
            <p:cNvPr id="49" name="Graphique 9">
              <a:extLst>
                <a:ext uri="{FF2B5EF4-FFF2-40B4-BE49-F238E27FC236}">
                  <a16:creationId xmlns:a16="http://schemas.microsoft.com/office/drawing/2014/main" id="{73F3A2D3-B55F-4FCD-9B0A-6DF6A8973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3821" y="201144"/>
              <a:ext cx="1618620" cy="1122280"/>
            </a:xfrm>
            <a:prstGeom prst="rect">
              <a:avLst/>
            </a:prstGeom>
          </p:spPr>
        </p:pic>
        <p:grpSp>
          <p:nvGrpSpPr>
            <p:cNvPr id="50" name="Groupe 1">
              <a:extLst>
                <a:ext uri="{FF2B5EF4-FFF2-40B4-BE49-F238E27FC236}">
                  <a16:creationId xmlns:a16="http://schemas.microsoft.com/office/drawing/2014/main" id="{F272F303-5228-4934-80FA-23B05E170D1F}"/>
                </a:ext>
              </a:extLst>
            </p:cNvPr>
            <p:cNvGrpSpPr/>
            <p:nvPr/>
          </p:nvGrpSpPr>
          <p:grpSpPr>
            <a:xfrm>
              <a:off x="310393" y="345507"/>
              <a:ext cx="11683563" cy="6389402"/>
              <a:chOff x="310393" y="345507"/>
              <a:chExt cx="11683563" cy="6389402"/>
            </a:xfrm>
          </p:grpSpPr>
          <p:cxnSp>
            <p:nvCxnSpPr>
              <p:cNvPr id="51" name="Connecteur droit 5">
                <a:extLst>
                  <a:ext uri="{FF2B5EF4-FFF2-40B4-BE49-F238E27FC236}">
                    <a16:creationId xmlns:a16="http://schemas.microsoft.com/office/drawing/2014/main" id="{4A082C81-D2A2-4688-8284-1ACF7C0EB9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6637235"/>
                <a:ext cx="1182848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6">
                <a:extLst>
                  <a:ext uri="{FF2B5EF4-FFF2-40B4-BE49-F238E27FC236}">
                    <a16:creationId xmlns:a16="http://schemas.microsoft.com/office/drawing/2014/main" id="{2CA6F2AC-56E1-4C4F-BF3E-D00441DDF4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3890596"/>
                <a:ext cx="0" cy="2746639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10">
                <a:extLst>
                  <a:ext uri="{FF2B5EF4-FFF2-40B4-BE49-F238E27FC236}">
                    <a16:creationId xmlns:a16="http://schemas.microsoft.com/office/drawing/2014/main" id="{57A9DC18-482F-41D3-A18C-FA2BDCF364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89957" y="345507"/>
                <a:ext cx="0" cy="25316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26">
                <a:extLst>
                  <a:ext uri="{FF2B5EF4-FFF2-40B4-BE49-F238E27FC236}">
                    <a16:creationId xmlns:a16="http://schemas.microsoft.com/office/drawing/2014/main" id="{78DE87EF-1B90-4B4B-9C77-0597B6669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0816" y="345507"/>
                <a:ext cx="222914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29">
                <a:extLst>
                  <a:ext uri="{FF2B5EF4-FFF2-40B4-BE49-F238E27FC236}">
                    <a16:creationId xmlns:a16="http://schemas.microsoft.com/office/drawing/2014/main" id="{8C6FE29E-AA38-4BD1-B59B-E49404D3335E}"/>
                  </a:ext>
                </a:extLst>
              </p:cNvPr>
              <p:cNvCxnSpPr/>
              <p:nvPr/>
            </p:nvCxnSpPr>
            <p:spPr>
              <a:xfrm>
                <a:off x="11889957" y="2499560"/>
                <a:ext cx="0" cy="1711354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35">
                <a:extLst>
                  <a:ext uri="{FF2B5EF4-FFF2-40B4-BE49-F238E27FC236}">
                    <a16:creationId xmlns:a16="http://schemas.microsoft.com/office/drawing/2014/main" id="{67B4B965-A18C-4407-B363-9972CB9854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2800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36">
                <a:extLst>
                  <a:ext uri="{FF2B5EF4-FFF2-40B4-BE49-F238E27FC236}">
                    <a16:creationId xmlns:a16="http://schemas.microsoft.com/office/drawing/2014/main" id="{B7620BDE-84BD-4867-982D-F79FA36B3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92538" y="5223399"/>
                <a:ext cx="0" cy="141383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7" name="Graphique 39">
                <a:extLst>
                  <a:ext uri="{FF2B5EF4-FFF2-40B4-BE49-F238E27FC236}">
                    <a16:creationId xmlns:a16="http://schemas.microsoft.com/office/drawing/2014/main" id="{617128E1-6654-441D-9C2F-8164FE814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1745898" y="630732"/>
                <a:ext cx="248058" cy="1761934"/>
              </a:xfrm>
              <a:prstGeom prst="rect">
                <a:avLst/>
              </a:prstGeom>
            </p:spPr>
          </p:pic>
          <p:sp>
            <p:nvSpPr>
              <p:cNvPr id="98" name="ZoneTexte 42">
                <a:extLst>
                  <a:ext uri="{FF2B5EF4-FFF2-40B4-BE49-F238E27FC236}">
                    <a16:creationId xmlns:a16="http://schemas.microsoft.com/office/drawing/2014/main" id="{F9AFB5C6-BAA2-4702-810E-908126F1AFCB}"/>
                  </a:ext>
                </a:extLst>
              </p:cNvPr>
              <p:cNvSpPr txBox="1"/>
              <p:nvPr/>
            </p:nvSpPr>
            <p:spPr>
              <a:xfrm>
                <a:off x="1491947" y="6427132"/>
                <a:ext cx="22508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www.fivetravel.ma</a:t>
                </a:r>
              </a:p>
            </p:txBody>
          </p:sp>
          <p:cxnSp>
            <p:nvCxnSpPr>
              <p:cNvPr id="99" name="Connecteur droit 59">
                <a:extLst>
                  <a:ext uri="{FF2B5EF4-FFF2-40B4-BE49-F238E27FC236}">
                    <a16:creationId xmlns:a16="http://schemas.microsoft.com/office/drawing/2014/main" id="{54644BF5-EBAA-4BA9-8330-F71C02C6C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8157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AE2C63C8-0BE3-4258-ADB3-DAE47769F320}"/>
              </a:ext>
            </a:extLst>
          </p:cNvPr>
          <p:cNvSpPr/>
          <p:nvPr/>
        </p:nvSpPr>
        <p:spPr>
          <a:xfrm>
            <a:off x="5057602" y="2753584"/>
            <a:ext cx="1954904" cy="41612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CASABLANCA</a:t>
            </a:r>
          </a:p>
        </p:txBody>
      </p:sp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221E01E0-3D0A-4203-B07F-D0EBBC337EFC}"/>
              </a:ext>
            </a:extLst>
          </p:cNvPr>
          <p:cNvSpPr/>
          <p:nvPr/>
        </p:nvSpPr>
        <p:spPr>
          <a:xfrm>
            <a:off x="6627198" y="2374625"/>
            <a:ext cx="915449" cy="286306"/>
          </a:xfrm>
          <a:prstGeom prst="roundRect">
            <a:avLst/>
          </a:prstGeom>
          <a:solidFill>
            <a:schemeClr val="bg1"/>
          </a:solidFill>
          <a:ln>
            <a:solidFill>
              <a:srgbClr val="A6A6A6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r"/>
            <a:r>
              <a:rPr lang="fr-CA" sz="2000" dirty="0">
                <a:solidFill>
                  <a:srgbClr val="A0A2A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RABAT</a:t>
            </a:r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A6EBB0E7-42AA-453A-8223-CD9C5EDE699A}"/>
              </a:ext>
            </a:extLst>
          </p:cNvPr>
          <p:cNvSpPr/>
          <p:nvPr/>
        </p:nvSpPr>
        <p:spPr>
          <a:xfrm>
            <a:off x="6953251" y="967412"/>
            <a:ext cx="1161698" cy="28630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fr-CA" sz="20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TANGIER</a:t>
            </a:r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38B01455-60E3-495D-B706-2F5A597FBAE5}"/>
              </a:ext>
            </a:extLst>
          </p:cNvPr>
          <p:cNvSpPr/>
          <p:nvPr/>
        </p:nvSpPr>
        <p:spPr>
          <a:xfrm>
            <a:off x="8603370" y="1229416"/>
            <a:ext cx="1251382" cy="286306"/>
          </a:xfrm>
          <a:prstGeom prst="roundRect">
            <a:avLst/>
          </a:prstGeom>
          <a:solidFill>
            <a:schemeClr val="bg1"/>
          </a:solidFill>
          <a:ln>
            <a:solidFill>
              <a:srgbClr val="A6A6A6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fr-CA" sz="2000" dirty="0">
                <a:solidFill>
                  <a:srgbClr val="A0A2A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TETOUAN</a:t>
            </a:r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F8DBD167-118D-4778-BD6B-E2A9EE608C0E}"/>
              </a:ext>
            </a:extLst>
          </p:cNvPr>
          <p:cNvSpPr/>
          <p:nvPr/>
        </p:nvSpPr>
        <p:spPr>
          <a:xfrm>
            <a:off x="8584769" y="1812115"/>
            <a:ext cx="1937182" cy="286306"/>
          </a:xfrm>
          <a:prstGeom prst="roundRect">
            <a:avLst/>
          </a:prstGeom>
          <a:solidFill>
            <a:schemeClr val="bg1"/>
          </a:solidFill>
          <a:ln>
            <a:solidFill>
              <a:srgbClr val="A6A6A6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fr-CA" sz="2000" dirty="0">
                <a:solidFill>
                  <a:srgbClr val="A0A2A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CHEFCHAOUEN</a:t>
            </a:r>
          </a:p>
        </p:txBody>
      </p:sp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6101E51E-ECF7-44C1-BE7B-088AE32F2DC1}"/>
              </a:ext>
            </a:extLst>
          </p:cNvPr>
          <p:cNvSpPr/>
          <p:nvPr/>
        </p:nvSpPr>
        <p:spPr>
          <a:xfrm>
            <a:off x="7824599" y="2891278"/>
            <a:ext cx="1109975" cy="2863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fr-CA" sz="2000" dirty="0">
                <a:solidFill>
                  <a:schemeClr val="accent6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MEKNES</a:t>
            </a:r>
          </a:p>
        </p:txBody>
      </p:sp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06C08306-54A9-47D3-8156-A0E86806E5EC}"/>
              </a:ext>
            </a:extLst>
          </p:cNvPr>
          <p:cNvSpPr/>
          <p:nvPr/>
        </p:nvSpPr>
        <p:spPr>
          <a:xfrm>
            <a:off x="8310432" y="276075"/>
            <a:ext cx="1696657" cy="286306"/>
          </a:xfrm>
          <a:prstGeom prst="roundRect">
            <a:avLst/>
          </a:prstGeom>
          <a:noFill/>
          <a:ln>
            <a:noFill/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fr-CA" sz="2000" b="1" dirty="0">
                <a:solidFill>
                  <a:srgbClr val="A0A2A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Spain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9B643B18-E0E6-49F3-8719-F15085986AB6}"/>
              </a:ext>
            </a:extLst>
          </p:cNvPr>
          <p:cNvSpPr/>
          <p:nvPr/>
        </p:nvSpPr>
        <p:spPr>
          <a:xfrm rot="15920829">
            <a:off x="7288938" y="2623055"/>
            <a:ext cx="518202" cy="649074"/>
          </a:xfrm>
          <a:prstGeom prst="arc">
            <a:avLst>
              <a:gd name="adj1" fmla="val 17152041"/>
              <a:gd name="adj2" fmla="val 0"/>
            </a:avLst>
          </a:prstGeom>
          <a:ln w="1270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C4529F73-E68A-4BDF-A46A-715D96CFEC7F}"/>
              </a:ext>
            </a:extLst>
          </p:cNvPr>
          <p:cNvSpPr/>
          <p:nvPr/>
        </p:nvSpPr>
        <p:spPr>
          <a:xfrm rot="7171123">
            <a:off x="7545426" y="1616658"/>
            <a:ext cx="1119420" cy="1396945"/>
          </a:xfrm>
          <a:prstGeom prst="arc">
            <a:avLst>
              <a:gd name="adj1" fmla="val 16268033"/>
              <a:gd name="adj2" fmla="val 1194928"/>
            </a:avLst>
          </a:prstGeom>
          <a:ln w="12700">
            <a:solidFill>
              <a:srgbClr val="C00000"/>
            </a:solidFill>
            <a:headEnd type="none"/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0EB9146A-E5FA-45B9-82C9-8C713B9D4133}"/>
              </a:ext>
            </a:extLst>
          </p:cNvPr>
          <p:cNvSpPr/>
          <p:nvPr/>
        </p:nvSpPr>
        <p:spPr>
          <a:xfrm rot="20604750">
            <a:off x="8184971" y="1308689"/>
            <a:ext cx="344525" cy="335885"/>
          </a:xfrm>
          <a:prstGeom prst="arc">
            <a:avLst>
              <a:gd name="adj1" fmla="val 16004383"/>
              <a:gd name="adj2" fmla="val 21017740"/>
            </a:avLst>
          </a:prstGeom>
          <a:ln w="127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68B9F533-29B7-4179-967E-0E469CFFB764}"/>
              </a:ext>
            </a:extLst>
          </p:cNvPr>
          <p:cNvSpPr/>
          <p:nvPr/>
        </p:nvSpPr>
        <p:spPr>
          <a:xfrm rot="3286910">
            <a:off x="8119639" y="1389364"/>
            <a:ext cx="534167" cy="471020"/>
          </a:xfrm>
          <a:prstGeom prst="arc">
            <a:avLst>
              <a:gd name="adj1" fmla="val 16004383"/>
              <a:gd name="adj2" fmla="val 19891773"/>
            </a:avLst>
          </a:prstGeom>
          <a:ln w="127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B8B79058-02C5-435E-8C10-FC986FF9A2AF}"/>
              </a:ext>
            </a:extLst>
          </p:cNvPr>
          <p:cNvSpPr/>
          <p:nvPr/>
        </p:nvSpPr>
        <p:spPr>
          <a:xfrm rot="15559759">
            <a:off x="8155070" y="1936722"/>
            <a:ext cx="1308113" cy="962021"/>
          </a:xfrm>
          <a:prstGeom prst="arc">
            <a:avLst>
              <a:gd name="adj1" fmla="val 15059876"/>
              <a:gd name="adj2" fmla="val 20623885"/>
            </a:avLst>
          </a:prstGeom>
          <a:ln w="12700">
            <a:solidFill>
              <a:srgbClr val="C0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16E632F4-064E-4115-8CB1-D42A85215430}"/>
              </a:ext>
            </a:extLst>
          </p:cNvPr>
          <p:cNvSpPr/>
          <p:nvPr/>
        </p:nvSpPr>
        <p:spPr>
          <a:xfrm rot="7594210">
            <a:off x="8391949" y="2409859"/>
            <a:ext cx="344525" cy="335885"/>
          </a:xfrm>
          <a:prstGeom prst="arc">
            <a:avLst>
              <a:gd name="adj1" fmla="val 16004383"/>
              <a:gd name="adj2" fmla="val 20419533"/>
            </a:avLst>
          </a:prstGeom>
          <a:ln w="12700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id="{468726CD-D3B2-4DD4-B693-A77AC0AFEBB9}"/>
              </a:ext>
            </a:extLst>
          </p:cNvPr>
          <p:cNvSpPr/>
          <p:nvPr/>
        </p:nvSpPr>
        <p:spPr>
          <a:xfrm>
            <a:off x="8910675" y="2392665"/>
            <a:ext cx="616284" cy="28630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CA" sz="20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FEZ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772AF42-30B3-4C83-B383-9AF3F518F1D7}"/>
              </a:ext>
            </a:extLst>
          </p:cNvPr>
          <p:cNvSpPr/>
          <p:nvPr/>
        </p:nvSpPr>
        <p:spPr>
          <a:xfrm>
            <a:off x="7102475" y="2888103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72BF73C9-35D8-4316-872E-330D333DB478}"/>
              </a:ext>
            </a:extLst>
          </p:cNvPr>
          <p:cNvSpPr/>
          <p:nvPr/>
        </p:nvSpPr>
        <p:spPr>
          <a:xfrm>
            <a:off x="7554651" y="2590486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E851CFDA-7B13-43CF-8565-7E651E32A7A9}"/>
              </a:ext>
            </a:extLst>
          </p:cNvPr>
          <p:cNvSpPr/>
          <p:nvPr/>
        </p:nvSpPr>
        <p:spPr>
          <a:xfrm>
            <a:off x="8166395" y="1281862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8A51C6E6-322F-4155-A1E0-832F790F63CC}"/>
              </a:ext>
            </a:extLst>
          </p:cNvPr>
          <p:cNvSpPr/>
          <p:nvPr/>
        </p:nvSpPr>
        <p:spPr>
          <a:xfrm>
            <a:off x="8526991" y="1739317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F11343E1-3464-4C67-A114-8D1AEBBFD69A}"/>
              </a:ext>
            </a:extLst>
          </p:cNvPr>
          <p:cNvSpPr/>
          <p:nvPr/>
        </p:nvSpPr>
        <p:spPr>
          <a:xfrm>
            <a:off x="8367758" y="2667972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6B8D3B67-F86D-435C-A95F-1496DE0A3348}"/>
              </a:ext>
            </a:extLst>
          </p:cNvPr>
          <p:cNvSpPr/>
          <p:nvPr/>
        </p:nvSpPr>
        <p:spPr>
          <a:xfrm>
            <a:off x="8696020" y="2553218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B5C1163A-73AA-4C92-AF16-2BAAF1E6BCEB}"/>
              </a:ext>
            </a:extLst>
          </p:cNvPr>
          <p:cNvSpPr/>
          <p:nvPr/>
        </p:nvSpPr>
        <p:spPr>
          <a:xfrm>
            <a:off x="8507197" y="1404387"/>
            <a:ext cx="70766" cy="7076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FA45E90D-F466-4B62-9FF3-5AFB8468CAC6}"/>
              </a:ext>
            </a:extLst>
          </p:cNvPr>
          <p:cNvSpPr/>
          <p:nvPr/>
        </p:nvSpPr>
        <p:spPr>
          <a:xfrm>
            <a:off x="8422879" y="2526752"/>
            <a:ext cx="52388" cy="5238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94FD261E-430B-4884-8BC5-134D2CE9CFEA}"/>
              </a:ext>
            </a:extLst>
          </p:cNvPr>
          <p:cNvGrpSpPr/>
          <p:nvPr/>
        </p:nvGrpSpPr>
        <p:grpSpPr>
          <a:xfrm>
            <a:off x="2483438" y="4281252"/>
            <a:ext cx="2971799" cy="791708"/>
            <a:chOff x="2959543" y="5355073"/>
            <a:chExt cx="2971799" cy="791708"/>
          </a:xfrm>
        </p:grpSpPr>
        <p:grpSp>
          <p:nvGrpSpPr>
            <p:cNvPr id="110" name="Groupe 109">
              <a:extLst>
                <a:ext uri="{FF2B5EF4-FFF2-40B4-BE49-F238E27FC236}">
                  <a16:creationId xmlns:a16="http://schemas.microsoft.com/office/drawing/2014/main" id="{A4B9B397-6074-43F9-9249-34DEA6149E20}"/>
                </a:ext>
              </a:extLst>
            </p:cNvPr>
            <p:cNvGrpSpPr/>
            <p:nvPr/>
          </p:nvGrpSpPr>
          <p:grpSpPr>
            <a:xfrm>
              <a:off x="2959543" y="5355073"/>
              <a:ext cx="2971799" cy="791708"/>
              <a:chOff x="10305779" y="1409950"/>
              <a:chExt cx="2752939" cy="1155077"/>
            </a:xfrm>
            <a:effectLst>
              <a:outerShdw blurRad="215900" dist="190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5FF9AD9-3DF1-4D53-97B8-9A7137E74FA2}"/>
                  </a:ext>
                </a:extLst>
              </p:cNvPr>
              <p:cNvSpPr/>
              <p:nvPr/>
            </p:nvSpPr>
            <p:spPr>
              <a:xfrm>
                <a:off x="10305779" y="1409950"/>
                <a:ext cx="2708471" cy="10677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A4AF0708-0A77-4ADF-831C-9D5BDAAB1F28}"/>
                  </a:ext>
                </a:extLst>
              </p:cNvPr>
              <p:cNvSpPr/>
              <p:nvPr/>
            </p:nvSpPr>
            <p:spPr>
              <a:xfrm>
                <a:off x="10308938" y="2519308"/>
                <a:ext cx="2705316" cy="45719"/>
              </a:xfrm>
              <a:prstGeom prst="rect">
                <a:avLst/>
              </a:prstGeom>
              <a:solidFill>
                <a:srgbClr val="FF2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14" name="Connecteur droit 113">
                <a:extLst>
                  <a:ext uri="{FF2B5EF4-FFF2-40B4-BE49-F238E27FC236}">
                    <a16:creationId xmlns:a16="http://schemas.microsoft.com/office/drawing/2014/main" id="{FB41125D-0708-4795-B289-E095F643EF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05784" y="2471023"/>
                <a:ext cx="2708473" cy="6724"/>
              </a:xfrm>
              <a:prstGeom prst="line">
                <a:avLst/>
              </a:prstGeom>
              <a:ln w="3175">
                <a:solidFill>
                  <a:srgbClr val="FF2500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15" name="ZoneTexte 114">
                <a:extLst>
                  <a:ext uri="{FF2B5EF4-FFF2-40B4-BE49-F238E27FC236}">
                    <a16:creationId xmlns:a16="http://schemas.microsoft.com/office/drawing/2014/main" id="{DB13681B-0E3A-41B3-9452-175174F73991}"/>
                  </a:ext>
                </a:extLst>
              </p:cNvPr>
              <p:cNvSpPr txBox="1"/>
              <p:nvPr/>
            </p:nvSpPr>
            <p:spPr>
              <a:xfrm>
                <a:off x="11077265" y="1482420"/>
                <a:ext cx="1981453" cy="9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</a:rPr>
                  <a:t>Duration</a:t>
                </a:r>
              </a:p>
              <a:p>
                <a:r>
                  <a:rPr lang="en-US" dirty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3D4N 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to</a:t>
                </a:r>
                <a:r>
                  <a:rPr lang="en-US" dirty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5D6N</a:t>
                </a:r>
              </a:p>
            </p:txBody>
          </p:sp>
        </p:grpSp>
        <p:pic>
          <p:nvPicPr>
            <p:cNvPr id="111" name="Graphique 110">
              <a:extLst>
                <a:ext uri="{FF2B5EF4-FFF2-40B4-BE49-F238E27FC236}">
                  <a16:creationId xmlns:a16="http://schemas.microsoft.com/office/drawing/2014/main" id="{2AA152DD-8915-4CA2-98D8-55C50ADA3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092163" y="5414895"/>
              <a:ext cx="600075" cy="619125"/>
            </a:xfrm>
            <a:prstGeom prst="rect">
              <a:avLst/>
            </a:prstGeom>
          </p:spPr>
        </p:pic>
      </p:grpSp>
      <p:pic>
        <p:nvPicPr>
          <p:cNvPr id="116" name="Graphique 115">
            <a:extLst>
              <a:ext uri="{FF2B5EF4-FFF2-40B4-BE49-F238E27FC236}">
                <a16:creationId xmlns:a16="http://schemas.microsoft.com/office/drawing/2014/main" id="{20CFB9AF-5C4C-4D18-AFF2-CE3865C0D0A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8753101">
            <a:off x="1516330" y="3880946"/>
            <a:ext cx="719793" cy="112043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F103473-1AE9-45FB-9DB8-7082ABCBCB2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21" t="4607" r="-7227" b="-1"/>
          <a:stretch/>
        </p:blipFill>
        <p:spPr>
          <a:xfrm>
            <a:off x="5821434" y="2280463"/>
            <a:ext cx="614193" cy="492577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8D5D6F4D-69D2-4433-832E-019D716F71D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41" t="-5627" r="-12509" b="27415"/>
          <a:stretch/>
        </p:blipFill>
        <p:spPr>
          <a:xfrm>
            <a:off x="5840846" y="2221509"/>
            <a:ext cx="614193" cy="403850"/>
          </a:xfrm>
          <a:prstGeom prst="rect">
            <a:avLst/>
          </a:prstGeom>
        </p:spPr>
      </p:pic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DF6DF990-DAB9-40C7-AE84-3193BA781026}"/>
              </a:ext>
            </a:extLst>
          </p:cNvPr>
          <p:cNvSpPr/>
          <p:nvPr/>
        </p:nvSpPr>
        <p:spPr>
          <a:xfrm>
            <a:off x="5058398" y="2754074"/>
            <a:ext cx="1954904" cy="41612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CASABLANCA</a:t>
            </a:r>
          </a:p>
        </p:txBody>
      </p:sp>
      <p:pic>
        <p:nvPicPr>
          <p:cNvPr id="90" name="Graphique 89">
            <a:extLst>
              <a:ext uri="{FF2B5EF4-FFF2-40B4-BE49-F238E27FC236}">
                <a16:creationId xmlns:a16="http://schemas.microsoft.com/office/drawing/2014/main" id="{BB8E91EA-632F-4829-88D0-D988AAA9967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4015176">
            <a:off x="8123811" y="488033"/>
            <a:ext cx="487894" cy="759458"/>
          </a:xfrm>
          <a:prstGeom prst="rect">
            <a:avLst/>
          </a:prstGeom>
        </p:spPr>
      </p:pic>
      <p:pic>
        <p:nvPicPr>
          <p:cNvPr id="118" name="Image 117">
            <a:extLst>
              <a:ext uri="{FF2B5EF4-FFF2-40B4-BE49-F238E27FC236}">
                <a16:creationId xmlns:a16="http://schemas.microsoft.com/office/drawing/2014/main" id="{314F13ED-CF50-4E72-8E60-CDB16069809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7669405" y="658811"/>
            <a:ext cx="557132" cy="30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8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6497 -0.0004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-2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7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5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750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"/>
                            </p:stCondLst>
                            <p:childTnLst>
                              <p:par>
                                <p:cTn id="1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50"/>
                            </p:stCondLst>
                            <p:childTnLst>
                              <p:par>
                                <p:cTn id="14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50"/>
                            </p:stCondLst>
                            <p:childTnLst>
                              <p:par>
                                <p:cTn id="14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16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6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68" grpId="0" uiExpand="1" build="p"/>
      <p:bldP spid="57" grpId="0" animBg="1"/>
      <p:bldP spid="60" grpId="0" animBg="1"/>
      <p:bldP spid="65" grpId="0" animBg="1"/>
      <p:bldP spid="66" grpId="0" animBg="1"/>
      <p:bldP spid="4" grpId="0" animBg="1"/>
      <p:bldP spid="73" grpId="0" animBg="1"/>
      <p:bldP spid="75" grpId="0" animBg="1"/>
      <p:bldP spid="76" grpId="0" animBg="1"/>
      <p:bldP spid="79" grpId="0" animBg="1"/>
      <p:bldP spid="80" grpId="0" animBg="1"/>
      <p:bldP spid="83" grpId="0" animBg="1"/>
      <p:bldP spid="6" grpId="0" animBg="1"/>
      <p:bldP spid="92" grpId="0" animBg="1"/>
      <p:bldP spid="93" grpId="0" animBg="1"/>
      <p:bldP spid="94" grpId="0" animBg="1"/>
      <p:bldP spid="95" grpId="0" animBg="1"/>
      <p:bldP spid="100" grpId="0" animBg="1"/>
      <p:bldP spid="107" grpId="0" animBg="1"/>
      <p:bldP spid="108" grpId="0" animBg="1"/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 31">
            <a:extLst>
              <a:ext uri="{FF2B5EF4-FFF2-40B4-BE49-F238E27FC236}">
                <a16:creationId xmlns:a16="http://schemas.microsoft.com/office/drawing/2014/main" id="{775ED59A-0756-4B71-9966-56560737EED2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506BC6A-3D7C-431E-9323-00A940D1FABF}"/>
                </a:ext>
              </a:extLst>
            </p:cNvPr>
            <p:cNvSpPr/>
            <p:nvPr/>
          </p:nvSpPr>
          <p:spPr>
            <a:xfrm>
              <a:off x="1" y="0"/>
              <a:ext cx="4606604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8506A2F-732F-48CA-90C0-7CBD257094F3}"/>
                </a:ext>
              </a:extLst>
            </p:cNvPr>
            <p:cNvSpPr/>
            <p:nvPr/>
          </p:nvSpPr>
          <p:spPr>
            <a:xfrm rot="10800000">
              <a:off x="7308020" y="0"/>
              <a:ext cx="4883981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85BE6506-81FA-496D-82A2-BB03C08B9EF5}"/>
              </a:ext>
            </a:extLst>
          </p:cNvPr>
          <p:cNvSpPr/>
          <p:nvPr/>
        </p:nvSpPr>
        <p:spPr>
          <a:xfrm>
            <a:off x="-22610" y="1703434"/>
            <a:ext cx="4449769" cy="1474149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4" name="Graphique 43">
            <a:extLst>
              <a:ext uri="{FF2B5EF4-FFF2-40B4-BE49-F238E27FC236}">
                <a16:creationId xmlns:a16="http://schemas.microsoft.com/office/drawing/2014/main" id="{4F8484B6-B15B-44B3-873F-AB1F0EF83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contrast="-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260" t="17165" r="4097" b="42837"/>
          <a:stretch/>
        </p:blipFill>
        <p:spPr>
          <a:xfrm>
            <a:off x="887588" y="-2"/>
            <a:ext cx="10982339" cy="6858001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C3FA8A37-FEEB-458F-B6D4-AA33AAC2E0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21" t="4607" r="-7227" b="-1"/>
          <a:stretch/>
        </p:blipFill>
        <p:spPr>
          <a:xfrm>
            <a:off x="5981161" y="2255200"/>
            <a:ext cx="614193" cy="492577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ABE776E0-3D45-46BA-A4DA-C35A7B299CF7}"/>
              </a:ext>
            </a:extLst>
          </p:cNvPr>
          <p:cNvSpPr txBox="1"/>
          <p:nvPr/>
        </p:nvSpPr>
        <p:spPr>
          <a:xfrm>
            <a:off x="474665" y="1796694"/>
            <a:ext cx="3519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"/>
              </a:spcBef>
            </a:pPr>
            <a:r>
              <a:rPr lang="fr-CA" sz="4400" dirty="0">
                <a:solidFill>
                  <a:srgbClr val="C00000"/>
                </a:solidFill>
                <a:latin typeface="Didot LT Std" panose="02070803090506020303" pitchFamily="18" charset="0"/>
              </a:rPr>
              <a:t>Grand Tour</a:t>
            </a:r>
          </a:p>
          <a:p>
            <a:pPr algn="r">
              <a:spcBef>
                <a:spcPts val="1"/>
              </a:spcBef>
            </a:pPr>
            <a:r>
              <a:rPr lang="fr-CA" sz="4400" dirty="0">
                <a:solidFill>
                  <a:srgbClr val="150D36"/>
                </a:solidFill>
                <a:latin typeface="Didot LT Std" panose="02070803090506020303" pitchFamily="18" charset="0"/>
              </a:rPr>
              <a:t>of Morocco</a:t>
            </a:r>
            <a:endParaRPr lang="fr-CA" sz="1600" dirty="0">
              <a:solidFill>
                <a:srgbClr val="150D36"/>
              </a:solidFill>
              <a:latin typeface="Didot LT Std" panose="02070803090506020303" pitchFamily="18" charset="0"/>
            </a:endParaRPr>
          </a:p>
          <a:p>
            <a:pPr marL="1165225" lvl="2">
              <a:spcBef>
                <a:spcPts val="1"/>
              </a:spcBef>
            </a:pPr>
            <a:r>
              <a:rPr lang="fr-CA" sz="1600" dirty="0">
                <a:solidFill>
                  <a:srgbClr val="150D36"/>
                </a:solidFill>
                <a:latin typeface="Didot LT Std" panose="02070803090506020303" pitchFamily="18" charset="0"/>
              </a:rPr>
              <a:t>Casablanca </a:t>
            </a:r>
          </a:p>
          <a:p>
            <a:pPr marL="1165225" lvl="2">
              <a:spcBef>
                <a:spcPts val="1"/>
              </a:spcBef>
            </a:pPr>
            <a:r>
              <a:rPr lang="fr-CA" sz="1600" dirty="0" err="1">
                <a:solidFill>
                  <a:srgbClr val="150D36"/>
                </a:solidFill>
                <a:latin typeface="Didot LT Std" panose="02070803090506020303" pitchFamily="18" charset="0"/>
              </a:rPr>
              <a:t>Arrival</a:t>
            </a:r>
            <a:r>
              <a:rPr lang="fr-CA" sz="1600" dirty="0">
                <a:solidFill>
                  <a:srgbClr val="150D36"/>
                </a:solidFill>
                <a:latin typeface="Didot LT Std" panose="02070803090506020303" pitchFamily="18" charset="0"/>
              </a:rPr>
              <a:t> &amp; </a:t>
            </a:r>
            <a:r>
              <a:rPr lang="fr-CA" sz="1600" dirty="0" err="1">
                <a:solidFill>
                  <a:srgbClr val="150D36"/>
                </a:solidFill>
                <a:latin typeface="Didot LT Std" panose="02070803090506020303" pitchFamily="18" charset="0"/>
              </a:rPr>
              <a:t>Departure</a:t>
            </a:r>
            <a:endParaRPr lang="fr-CA" sz="1600" dirty="0">
              <a:solidFill>
                <a:srgbClr val="150D36"/>
              </a:solidFill>
              <a:latin typeface="Didot LT Std" panose="02070803090506020303" pitchFamily="18" charset="0"/>
            </a:endParaRPr>
          </a:p>
        </p:txBody>
      </p:sp>
      <p:grpSp>
        <p:nvGrpSpPr>
          <p:cNvPr id="48" name="Groupe 2">
            <a:extLst>
              <a:ext uri="{FF2B5EF4-FFF2-40B4-BE49-F238E27FC236}">
                <a16:creationId xmlns:a16="http://schemas.microsoft.com/office/drawing/2014/main" id="{7AA5A841-E629-42EF-A46A-A1EB2B6D306F}"/>
              </a:ext>
            </a:extLst>
          </p:cNvPr>
          <p:cNvGrpSpPr/>
          <p:nvPr/>
        </p:nvGrpSpPr>
        <p:grpSpPr>
          <a:xfrm>
            <a:off x="153821" y="201144"/>
            <a:ext cx="11840135" cy="6533765"/>
            <a:chOff x="153821" y="201144"/>
            <a:chExt cx="11840135" cy="6533765"/>
          </a:xfrm>
        </p:grpSpPr>
        <p:pic>
          <p:nvPicPr>
            <p:cNvPr id="49" name="Graphique 9">
              <a:extLst>
                <a:ext uri="{FF2B5EF4-FFF2-40B4-BE49-F238E27FC236}">
                  <a16:creationId xmlns:a16="http://schemas.microsoft.com/office/drawing/2014/main" id="{73F3A2D3-B55F-4FCD-9B0A-6DF6A8973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3821" y="201144"/>
              <a:ext cx="1618620" cy="1122280"/>
            </a:xfrm>
            <a:prstGeom prst="rect">
              <a:avLst/>
            </a:prstGeom>
          </p:spPr>
        </p:pic>
        <p:grpSp>
          <p:nvGrpSpPr>
            <p:cNvPr id="50" name="Groupe 1">
              <a:extLst>
                <a:ext uri="{FF2B5EF4-FFF2-40B4-BE49-F238E27FC236}">
                  <a16:creationId xmlns:a16="http://schemas.microsoft.com/office/drawing/2014/main" id="{F272F303-5228-4934-80FA-23B05E170D1F}"/>
                </a:ext>
              </a:extLst>
            </p:cNvPr>
            <p:cNvGrpSpPr/>
            <p:nvPr/>
          </p:nvGrpSpPr>
          <p:grpSpPr>
            <a:xfrm>
              <a:off x="310393" y="345507"/>
              <a:ext cx="11683563" cy="6389402"/>
              <a:chOff x="310393" y="345507"/>
              <a:chExt cx="11683563" cy="6389402"/>
            </a:xfrm>
          </p:grpSpPr>
          <p:cxnSp>
            <p:nvCxnSpPr>
              <p:cNvPr id="51" name="Connecteur droit 5">
                <a:extLst>
                  <a:ext uri="{FF2B5EF4-FFF2-40B4-BE49-F238E27FC236}">
                    <a16:creationId xmlns:a16="http://schemas.microsoft.com/office/drawing/2014/main" id="{4A082C81-D2A2-4688-8284-1ACF7C0EB9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6637235"/>
                <a:ext cx="1182848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6">
                <a:extLst>
                  <a:ext uri="{FF2B5EF4-FFF2-40B4-BE49-F238E27FC236}">
                    <a16:creationId xmlns:a16="http://schemas.microsoft.com/office/drawing/2014/main" id="{2CA6F2AC-56E1-4C4F-BF3E-D00441DDF4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3890596"/>
                <a:ext cx="0" cy="2746639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10">
                <a:extLst>
                  <a:ext uri="{FF2B5EF4-FFF2-40B4-BE49-F238E27FC236}">
                    <a16:creationId xmlns:a16="http://schemas.microsoft.com/office/drawing/2014/main" id="{57A9DC18-482F-41D3-A18C-FA2BDCF364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89957" y="345507"/>
                <a:ext cx="0" cy="25316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26">
                <a:extLst>
                  <a:ext uri="{FF2B5EF4-FFF2-40B4-BE49-F238E27FC236}">
                    <a16:creationId xmlns:a16="http://schemas.microsoft.com/office/drawing/2014/main" id="{78DE87EF-1B90-4B4B-9C77-0597B6669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0816" y="345507"/>
                <a:ext cx="222914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29">
                <a:extLst>
                  <a:ext uri="{FF2B5EF4-FFF2-40B4-BE49-F238E27FC236}">
                    <a16:creationId xmlns:a16="http://schemas.microsoft.com/office/drawing/2014/main" id="{8C6FE29E-AA38-4BD1-B59B-E49404D3335E}"/>
                  </a:ext>
                </a:extLst>
              </p:cNvPr>
              <p:cNvCxnSpPr/>
              <p:nvPr/>
            </p:nvCxnSpPr>
            <p:spPr>
              <a:xfrm>
                <a:off x="11889957" y="2499560"/>
                <a:ext cx="0" cy="1711354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35">
                <a:extLst>
                  <a:ext uri="{FF2B5EF4-FFF2-40B4-BE49-F238E27FC236}">
                    <a16:creationId xmlns:a16="http://schemas.microsoft.com/office/drawing/2014/main" id="{67B4B965-A18C-4407-B363-9972CB9854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2800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36">
                <a:extLst>
                  <a:ext uri="{FF2B5EF4-FFF2-40B4-BE49-F238E27FC236}">
                    <a16:creationId xmlns:a16="http://schemas.microsoft.com/office/drawing/2014/main" id="{B7620BDE-84BD-4867-982D-F79FA36B3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92538" y="5223399"/>
                <a:ext cx="0" cy="141383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7" name="Graphique 39">
                <a:extLst>
                  <a:ext uri="{FF2B5EF4-FFF2-40B4-BE49-F238E27FC236}">
                    <a16:creationId xmlns:a16="http://schemas.microsoft.com/office/drawing/2014/main" id="{617128E1-6654-441D-9C2F-8164FE814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1745898" y="630732"/>
                <a:ext cx="248058" cy="1761934"/>
              </a:xfrm>
              <a:prstGeom prst="rect">
                <a:avLst/>
              </a:prstGeom>
            </p:spPr>
          </p:pic>
          <p:sp>
            <p:nvSpPr>
              <p:cNvPr id="98" name="ZoneTexte 42">
                <a:extLst>
                  <a:ext uri="{FF2B5EF4-FFF2-40B4-BE49-F238E27FC236}">
                    <a16:creationId xmlns:a16="http://schemas.microsoft.com/office/drawing/2014/main" id="{F9AFB5C6-BAA2-4702-810E-908126F1AFCB}"/>
                  </a:ext>
                </a:extLst>
              </p:cNvPr>
              <p:cNvSpPr txBox="1"/>
              <p:nvPr/>
            </p:nvSpPr>
            <p:spPr>
              <a:xfrm>
                <a:off x="1491947" y="6427132"/>
                <a:ext cx="22508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www.fivetravel.ma</a:t>
                </a:r>
              </a:p>
            </p:txBody>
          </p:sp>
          <p:cxnSp>
            <p:nvCxnSpPr>
              <p:cNvPr id="99" name="Connecteur droit 59">
                <a:extLst>
                  <a:ext uri="{FF2B5EF4-FFF2-40B4-BE49-F238E27FC236}">
                    <a16:creationId xmlns:a16="http://schemas.microsoft.com/office/drawing/2014/main" id="{54644BF5-EBAA-4BA9-8330-F71C02C6C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8157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AA02197E-5E4D-4E53-90BA-E52E0B19CCD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53" t="2326" r="-7626" b="1"/>
          <a:stretch/>
        </p:blipFill>
        <p:spPr>
          <a:xfrm>
            <a:off x="5014965" y="2207529"/>
            <a:ext cx="645112" cy="534081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AF6CC6E3-6F9A-4C1D-A00A-52A17203C03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40" b="32283"/>
          <a:stretch/>
        </p:blipFill>
        <p:spPr>
          <a:xfrm>
            <a:off x="5053724" y="2190862"/>
            <a:ext cx="561243" cy="370273"/>
          </a:xfrm>
          <a:prstGeom prst="rect">
            <a:avLst/>
          </a:prstGeom>
        </p:spPr>
      </p:pic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221E01E0-3D0A-4203-B07F-D0EBBC337EFC}"/>
              </a:ext>
            </a:extLst>
          </p:cNvPr>
          <p:cNvSpPr/>
          <p:nvPr/>
        </p:nvSpPr>
        <p:spPr>
          <a:xfrm>
            <a:off x="6627198" y="2374625"/>
            <a:ext cx="915449" cy="286306"/>
          </a:xfrm>
          <a:prstGeom prst="roundRect">
            <a:avLst/>
          </a:prstGeom>
          <a:solidFill>
            <a:schemeClr val="bg1"/>
          </a:solidFill>
          <a:ln>
            <a:solidFill>
              <a:srgbClr val="A6A6A6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r"/>
            <a:r>
              <a:rPr lang="fr-CA" sz="2000" dirty="0">
                <a:solidFill>
                  <a:srgbClr val="A0A2A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RABAT</a:t>
            </a:r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A6EBB0E7-42AA-453A-8223-CD9C5EDE699A}"/>
              </a:ext>
            </a:extLst>
          </p:cNvPr>
          <p:cNvSpPr/>
          <p:nvPr/>
        </p:nvSpPr>
        <p:spPr>
          <a:xfrm>
            <a:off x="6953251" y="967412"/>
            <a:ext cx="1161698" cy="28630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fr-CA" sz="2000" dirty="0">
                <a:solidFill>
                  <a:srgbClr val="00B0F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TANGIER</a:t>
            </a:r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38B01455-60E3-495D-B706-2F5A597FBAE5}"/>
              </a:ext>
            </a:extLst>
          </p:cNvPr>
          <p:cNvSpPr/>
          <p:nvPr/>
        </p:nvSpPr>
        <p:spPr>
          <a:xfrm>
            <a:off x="8603370" y="1229416"/>
            <a:ext cx="1251382" cy="286306"/>
          </a:xfrm>
          <a:prstGeom prst="roundRect">
            <a:avLst/>
          </a:prstGeom>
          <a:solidFill>
            <a:schemeClr val="bg1"/>
          </a:solidFill>
          <a:ln>
            <a:solidFill>
              <a:srgbClr val="A6A6A6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fr-CA" sz="2000" dirty="0">
                <a:solidFill>
                  <a:srgbClr val="A0A2A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TETOUAN</a:t>
            </a:r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F8DBD167-118D-4778-BD6B-E2A9EE608C0E}"/>
              </a:ext>
            </a:extLst>
          </p:cNvPr>
          <p:cNvSpPr/>
          <p:nvPr/>
        </p:nvSpPr>
        <p:spPr>
          <a:xfrm>
            <a:off x="8584769" y="1812115"/>
            <a:ext cx="1937182" cy="286306"/>
          </a:xfrm>
          <a:prstGeom prst="roundRect">
            <a:avLst/>
          </a:prstGeom>
          <a:solidFill>
            <a:schemeClr val="bg1"/>
          </a:solidFill>
          <a:ln>
            <a:solidFill>
              <a:srgbClr val="A6A6A6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fr-CA" sz="2000" dirty="0">
                <a:solidFill>
                  <a:srgbClr val="A0A2A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CHEFCHAOUEN</a:t>
            </a:r>
          </a:p>
        </p:txBody>
      </p:sp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6101E51E-ECF7-44C1-BE7B-088AE32F2DC1}"/>
              </a:ext>
            </a:extLst>
          </p:cNvPr>
          <p:cNvSpPr/>
          <p:nvPr/>
        </p:nvSpPr>
        <p:spPr>
          <a:xfrm>
            <a:off x="7824599" y="2891278"/>
            <a:ext cx="1109975" cy="2863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fr-CA" sz="2000" dirty="0">
                <a:solidFill>
                  <a:schemeClr val="accent6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MEKNES</a:t>
            </a:r>
          </a:p>
        </p:txBody>
      </p:sp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06C08306-54A9-47D3-8156-A0E86806E5EC}"/>
              </a:ext>
            </a:extLst>
          </p:cNvPr>
          <p:cNvSpPr/>
          <p:nvPr/>
        </p:nvSpPr>
        <p:spPr>
          <a:xfrm>
            <a:off x="6386541" y="5037190"/>
            <a:ext cx="1696657" cy="286306"/>
          </a:xfrm>
          <a:prstGeom prst="roundRect">
            <a:avLst/>
          </a:prstGeom>
          <a:solidFill>
            <a:schemeClr val="bg1"/>
          </a:solidFill>
          <a:ln>
            <a:solidFill>
              <a:srgbClr val="A6A6A6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fr-CA" sz="2000" dirty="0">
                <a:solidFill>
                  <a:srgbClr val="A0A2A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OUARZAZATE</a:t>
            </a:r>
          </a:p>
        </p:txBody>
      </p:sp>
      <p:sp>
        <p:nvSpPr>
          <p:cNvPr id="70" name="Rectangle : coins arrondis 69">
            <a:extLst>
              <a:ext uri="{FF2B5EF4-FFF2-40B4-BE49-F238E27FC236}">
                <a16:creationId xmlns:a16="http://schemas.microsoft.com/office/drawing/2014/main" id="{8DE3D209-A961-4F1D-AE8D-59B9B9368667}"/>
              </a:ext>
            </a:extLst>
          </p:cNvPr>
          <p:cNvSpPr/>
          <p:nvPr/>
        </p:nvSpPr>
        <p:spPr>
          <a:xfrm>
            <a:off x="4250561" y="4467664"/>
            <a:ext cx="1464439" cy="28630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fr-CA" sz="2000" dirty="0">
                <a:solidFill>
                  <a:srgbClr val="00B0F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ESSAOUIRA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9B643B18-E0E6-49F3-8719-F15085986AB6}"/>
              </a:ext>
            </a:extLst>
          </p:cNvPr>
          <p:cNvSpPr/>
          <p:nvPr/>
        </p:nvSpPr>
        <p:spPr>
          <a:xfrm rot="15920829">
            <a:off x="7288938" y="2623055"/>
            <a:ext cx="518202" cy="649074"/>
          </a:xfrm>
          <a:prstGeom prst="arc">
            <a:avLst>
              <a:gd name="adj1" fmla="val 17152041"/>
              <a:gd name="adj2" fmla="val 0"/>
            </a:avLst>
          </a:prstGeom>
          <a:ln w="127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C4529F73-E68A-4BDF-A46A-715D96CFEC7F}"/>
              </a:ext>
            </a:extLst>
          </p:cNvPr>
          <p:cNvSpPr/>
          <p:nvPr/>
        </p:nvSpPr>
        <p:spPr>
          <a:xfrm rot="4262419">
            <a:off x="6697568" y="1157446"/>
            <a:ext cx="1628451" cy="1362224"/>
          </a:xfrm>
          <a:prstGeom prst="arc">
            <a:avLst>
              <a:gd name="adj1" fmla="val 15970151"/>
              <a:gd name="adj2" fmla="val 391330"/>
            </a:avLst>
          </a:prstGeom>
          <a:ln w="12700">
            <a:solidFill>
              <a:srgbClr val="C0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E816BFBE-858E-4E09-AB95-1C2C05842BD2}"/>
              </a:ext>
            </a:extLst>
          </p:cNvPr>
          <p:cNvSpPr/>
          <p:nvPr/>
        </p:nvSpPr>
        <p:spPr>
          <a:xfrm rot="14945695">
            <a:off x="8105555" y="1361501"/>
            <a:ext cx="229424" cy="230263"/>
          </a:xfrm>
          <a:prstGeom prst="arc">
            <a:avLst>
              <a:gd name="adj1" fmla="val 16769443"/>
              <a:gd name="adj2" fmla="val 20968361"/>
            </a:avLst>
          </a:prstGeom>
          <a:ln w="127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0EB9146A-E5FA-45B9-82C9-8C713B9D4133}"/>
              </a:ext>
            </a:extLst>
          </p:cNvPr>
          <p:cNvSpPr/>
          <p:nvPr/>
        </p:nvSpPr>
        <p:spPr>
          <a:xfrm rot="20604750">
            <a:off x="8184971" y="1308689"/>
            <a:ext cx="344525" cy="335885"/>
          </a:xfrm>
          <a:prstGeom prst="arc">
            <a:avLst>
              <a:gd name="adj1" fmla="val 16004383"/>
              <a:gd name="adj2" fmla="val 21017740"/>
            </a:avLst>
          </a:prstGeom>
          <a:ln w="127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68B9F533-29B7-4179-967E-0E469CFFB764}"/>
              </a:ext>
            </a:extLst>
          </p:cNvPr>
          <p:cNvSpPr/>
          <p:nvPr/>
        </p:nvSpPr>
        <p:spPr>
          <a:xfrm rot="3286910">
            <a:off x="8119639" y="1389364"/>
            <a:ext cx="534167" cy="471020"/>
          </a:xfrm>
          <a:prstGeom prst="arc">
            <a:avLst>
              <a:gd name="adj1" fmla="val 16004383"/>
              <a:gd name="adj2" fmla="val 19891773"/>
            </a:avLst>
          </a:prstGeom>
          <a:ln w="127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B8B79058-02C5-435E-8C10-FC986FF9A2AF}"/>
              </a:ext>
            </a:extLst>
          </p:cNvPr>
          <p:cNvSpPr/>
          <p:nvPr/>
        </p:nvSpPr>
        <p:spPr>
          <a:xfrm rot="15559759">
            <a:off x="8155070" y="1936722"/>
            <a:ext cx="1308113" cy="962021"/>
          </a:xfrm>
          <a:prstGeom prst="arc">
            <a:avLst>
              <a:gd name="adj1" fmla="val 15059876"/>
              <a:gd name="adj2" fmla="val 20623885"/>
            </a:avLst>
          </a:prstGeom>
          <a:ln w="12700">
            <a:solidFill>
              <a:srgbClr val="C0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16E632F4-064E-4115-8CB1-D42A85215430}"/>
              </a:ext>
            </a:extLst>
          </p:cNvPr>
          <p:cNvSpPr/>
          <p:nvPr/>
        </p:nvSpPr>
        <p:spPr>
          <a:xfrm rot="7594210">
            <a:off x="8391949" y="2409859"/>
            <a:ext cx="344525" cy="335885"/>
          </a:xfrm>
          <a:prstGeom prst="arc">
            <a:avLst>
              <a:gd name="adj1" fmla="val 16004383"/>
              <a:gd name="adj2" fmla="val 20419533"/>
            </a:avLst>
          </a:prstGeom>
          <a:ln w="12700">
            <a:solidFill>
              <a:srgbClr val="C0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id="{468726CD-D3B2-4DD4-B693-A77AC0AFEBB9}"/>
              </a:ext>
            </a:extLst>
          </p:cNvPr>
          <p:cNvSpPr/>
          <p:nvPr/>
        </p:nvSpPr>
        <p:spPr>
          <a:xfrm>
            <a:off x="8910675" y="2392665"/>
            <a:ext cx="616284" cy="28630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CA" sz="20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FEZ</a:t>
            </a:r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id="{707C2B2E-BE0B-482F-8C06-A95038D63A54}"/>
              </a:ext>
            </a:extLst>
          </p:cNvPr>
          <p:cNvSpPr/>
          <p:nvPr/>
        </p:nvSpPr>
        <p:spPr>
          <a:xfrm rot="2229355">
            <a:off x="6299602" y="2301669"/>
            <a:ext cx="3143360" cy="2843384"/>
          </a:xfrm>
          <a:prstGeom prst="arc">
            <a:avLst>
              <a:gd name="adj1" fmla="val 16485963"/>
              <a:gd name="adj2" fmla="val 20983743"/>
            </a:avLst>
          </a:prstGeom>
          <a:ln w="127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5" name="Arc 84">
            <a:extLst>
              <a:ext uri="{FF2B5EF4-FFF2-40B4-BE49-F238E27FC236}">
                <a16:creationId xmlns:a16="http://schemas.microsoft.com/office/drawing/2014/main" id="{1AFFD197-9838-4572-8A80-3450B6A0116A}"/>
              </a:ext>
            </a:extLst>
          </p:cNvPr>
          <p:cNvSpPr/>
          <p:nvPr/>
        </p:nvSpPr>
        <p:spPr>
          <a:xfrm rot="12391222">
            <a:off x="9205930" y="4427455"/>
            <a:ext cx="344525" cy="335885"/>
          </a:xfrm>
          <a:prstGeom prst="arc">
            <a:avLst>
              <a:gd name="adj1" fmla="val 16004383"/>
              <a:gd name="adj2" fmla="val 20419533"/>
            </a:avLst>
          </a:prstGeom>
          <a:ln w="12700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E1A77BC4-A226-473A-96A7-D74A4F22FA4D}"/>
              </a:ext>
            </a:extLst>
          </p:cNvPr>
          <p:cNvSpPr/>
          <p:nvPr/>
        </p:nvSpPr>
        <p:spPr>
          <a:xfrm rot="19086118">
            <a:off x="7264020" y="4457460"/>
            <a:ext cx="2640696" cy="2824805"/>
          </a:xfrm>
          <a:prstGeom prst="arc">
            <a:avLst>
              <a:gd name="adj1" fmla="val 16163377"/>
              <a:gd name="adj2" fmla="val 20692026"/>
            </a:avLst>
          </a:prstGeom>
          <a:ln w="1270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52E3B872-0D6A-4E54-8103-BC8A65FAC5B2}"/>
              </a:ext>
            </a:extLst>
          </p:cNvPr>
          <p:cNvSpPr/>
          <p:nvPr/>
        </p:nvSpPr>
        <p:spPr>
          <a:xfrm rot="9430355">
            <a:off x="6868926" y="3451584"/>
            <a:ext cx="1097440" cy="1467950"/>
          </a:xfrm>
          <a:prstGeom prst="arc">
            <a:avLst>
              <a:gd name="adj1" fmla="val 17445047"/>
              <a:gd name="adj2" fmla="val 21263488"/>
            </a:avLst>
          </a:prstGeom>
          <a:ln w="127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8849D1F4-07D3-4335-B08B-8953CF8103E0}"/>
              </a:ext>
            </a:extLst>
          </p:cNvPr>
          <p:cNvSpPr/>
          <p:nvPr/>
        </p:nvSpPr>
        <p:spPr>
          <a:xfrm rot="17650727">
            <a:off x="5740650" y="4136417"/>
            <a:ext cx="1574765" cy="1826618"/>
          </a:xfrm>
          <a:prstGeom prst="arc">
            <a:avLst>
              <a:gd name="adj1" fmla="val 17445047"/>
              <a:gd name="adj2" fmla="val 21263488"/>
            </a:avLst>
          </a:prstGeom>
          <a:ln w="1270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1" name="Arc 90">
            <a:extLst>
              <a:ext uri="{FF2B5EF4-FFF2-40B4-BE49-F238E27FC236}">
                <a16:creationId xmlns:a16="http://schemas.microsoft.com/office/drawing/2014/main" id="{B68EFA68-F0F1-461F-9D61-ABC5D1CDC209}"/>
              </a:ext>
            </a:extLst>
          </p:cNvPr>
          <p:cNvSpPr/>
          <p:nvPr/>
        </p:nvSpPr>
        <p:spPr>
          <a:xfrm rot="15599146">
            <a:off x="6065679" y="2693649"/>
            <a:ext cx="2664563" cy="3119276"/>
          </a:xfrm>
          <a:prstGeom prst="arc">
            <a:avLst>
              <a:gd name="adj1" fmla="val 16519694"/>
              <a:gd name="adj2" fmla="val 19667933"/>
            </a:avLst>
          </a:prstGeom>
          <a:ln w="127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772AF42-30B3-4C83-B383-9AF3F518F1D7}"/>
              </a:ext>
            </a:extLst>
          </p:cNvPr>
          <p:cNvSpPr/>
          <p:nvPr/>
        </p:nvSpPr>
        <p:spPr>
          <a:xfrm>
            <a:off x="7102475" y="2888103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72BF73C9-35D8-4316-872E-330D333DB478}"/>
              </a:ext>
            </a:extLst>
          </p:cNvPr>
          <p:cNvSpPr/>
          <p:nvPr/>
        </p:nvSpPr>
        <p:spPr>
          <a:xfrm>
            <a:off x="7554651" y="2590486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E851CFDA-7B13-43CF-8565-7E651E32A7A9}"/>
              </a:ext>
            </a:extLst>
          </p:cNvPr>
          <p:cNvSpPr/>
          <p:nvPr/>
        </p:nvSpPr>
        <p:spPr>
          <a:xfrm>
            <a:off x="8166395" y="1281862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8A51C6E6-322F-4155-A1E0-832F790F63CC}"/>
              </a:ext>
            </a:extLst>
          </p:cNvPr>
          <p:cNvSpPr/>
          <p:nvPr/>
        </p:nvSpPr>
        <p:spPr>
          <a:xfrm>
            <a:off x="8526991" y="1739317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F11343E1-3464-4C67-A114-8D1AEBBFD69A}"/>
              </a:ext>
            </a:extLst>
          </p:cNvPr>
          <p:cNvSpPr/>
          <p:nvPr/>
        </p:nvSpPr>
        <p:spPr>
          <a:xfrm>
            <a:off x="8367758" y="2667972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6B8D3B67-F86D-435C-A95F-1496DE0A3348}"/>
              </a:ext>
            </a:extLst>
          </p:cNvPr>
          <p:cNvSpPr/>
          <p:nvPr/>
        </p:nvSpPr>
        <p:spPr>
          <a:xfrm>
            <a:off x="8696020" y="2553218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8D34BB15-798E-4D9D-A2AB-BF063C6BBA79}"/>
              </a:ext>
            </a:extLst>
          </p:cNvPr>
          <p:cNvSpPr/>
          <p:nvPr/>
        </p:nvSpPr>
        <p:spPr>
          <a:xfrm>
            <a:off x="9317740" y="4742577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14993A24-EACF-4FB0-8CF8-23A0ECFC4B9A}"/>
              </a:ext>
            </a:extLst>
          </p:cNvPr>
          <p:cNvSpPr/>
          <p:nvPr/>
        </p:nvSpPr>
        <p:spPr>
          <a:xfrm>
            <a:off x="7497274" y="4824624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6577B7C5-FF6B-4A5C-A389-D13B2633DC87}"/>
              </a:ext>
            </a:extLst>
          </p:cNvPr>
          <p:cNvSpPr/>
          <p:nvPr/>
        </p:nvSpPr>
        <p:spPr>
          <a:xfrm>
            <a:off x="6838497" y="4306401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7A7E9F91-C467-45AC-BED6-A531F945A7D7}"/>
              </a:ext>
            </a:extLst>
          </p:cNvPr>
          <p:cNvSpPr/>
          <p:nvPr/>
        </p:nvSpPr>
        <p:spPr>
          <a:xfrm>
            <a:off x="5752968" y="4421155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8720E3E5-3E35-4D50-903A-B57531A13CF8}"/>
              </a:ext>
            </a:extLst>
          </p:cNvPr>
          <p:cNvSpPr/>
          <p:nvPr/>
        </p:nvSpPr>
        <p:spPr>
          <a:xfrm>
            <a:off x="9183500" y="4447980"/>
            <a:ext cx="107744" cy="1077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28B29D56-0C19-4C38-BB60-23A8178EF6AB}"/>
              </a:ext>
            </a:extLst>
          </p:cNvPr>
          <p:cNvSpPr/>
          <p:nvPr/>
        </p:nvSpPr>
        <p:spPr>
          <a:xfrm>
            <a:off x="8096811" y="1515721"/>
            <a:ext cx="52388" cy="5238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B5C1163A-73AA-4C92-AF16-2BAAF1E6BCEB}"/>
              </a:ext>
            </a:extLst>
          </p:cNvPr>
          <p:cNvSpPr/>
          <p:nvPr/>
        </p:nvSpPr>
        <p:spPr>
          <a:xfrm>
            <a:off x="8507197" y="1404387"/>
            <a:ext cx="70766" cy="7076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FA45E90D-F466-4B62-9FF3-5AFB8468CAC6}"/>
              </a:ext>
            </a:extLst>
          </p:cNvPr>
          <p:cNvSpPr/>
          <p:nvPr/>
        </p:nvSpPr>
        <p:spPr>
          <a:xfrm>
            <a:off x="8422879" y="2526752"/>
            <a:ext cx="52388" cy="5238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94FD261E-430B-4884-8BC5-134D2CE9CFEA}"/>
              </a:ext>
            </a:extLst>
          </p:cNvPr>
          <p:cNvGrpSpPr/>
          <p:nvPr/>
        </p:nvGrpSpPr>
        <p:grpSpPr>
          <a:xfrm>
            <a:off x="873212" y="4611569"/>
            <a:ext cx="2971799" cy="791708"/>
            <a:chOff x="2959543" y="5355073"/>
            <a:chExt cx="2971799" cy="791708"/>
          </a:xfrm>
        </p:grpSpPr>
        <p:grpSp>
          <p:nvGrpSpPr>
            <p:cNvPr id="110" name="Groupe 109">
              <a:extLst>
                <a:ext uri="{FF2B5EF4-FFF2-40B4-BE49-F238E27FC236}">
                  <a16:creationId xmlns:a16="http://schemas.microsoft.com/office/drawing/2014/main" id="{A4B9B397-6074-43F9-9249-34DEA6149E20}"/>
                </a:ext>
              </a:extLst>
            </p:cNvPr>
            <p:cNvGrpSpPr/>
            <p:nvPr/>
          </p:nvGrpSpPr>
          <p:grpSpPr>
            <a:xfrm>
              <a:off x="2959543" y="5355073"/>
              <a:ext cx="2971799" cy="791708"/>
              <a:chOff x="10305779" y="1409950"/>
              <a:chExt cx="2752939" cy="1155077"/>
            </a:xfrm>
            <a:effectLst>
              <a:outerShdw blurRad="215900" dist="190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5FF9AD9-3DF1-4D53-97B8-9A7137E74FA2}"/>
                  </a:ext>
                </a:extLst>
              </p:cNvPr>
              <p:cNvSpPr/>
              <p:nvPr/>
            </p:nvSpPr>
            <p:spPr>
              <a:xfrm>
                <a:off x="10305779" y="1409950"/>
                <a:ext cx="2708471" cy="10677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A4AF0708-0A77-4ADF-831C-9D5BDAAB1F28}"/>
                  </a:ext>
                </a:extLst>
              </p:cNvPr>
              <p:cNvSpPr/>
              <p:nvPr/>
            </p:nvSpPr>
            <p:spPr>
              <a:xfrm>
                <a:off x="10308938" y="2519308"/>
                <a:ext cx="2705316" cy="45719"/>
              </a:xfrm>
              <a:prstGeom prst="rect">
                <a:avLst/>
              </a:prstGeom>
              <a:solidFill>
                <a:srgbClr val="FF2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14" name="Connecteur droit 113">
                <a:extLst>
                  <a:ext uri="{FF2B5EF4-FFF2-40B4-BE49-F238E27FC236}">
                    <a16:creationId xmlns:a16="http://schemas.microsoft.com/office/drawing/2014/main" id="{FB41125D-0708-4795-B289-E095F643EF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05784" y="2471023"/>
                <a:ext cx="2708473" cy="6724"/>
              </a:xfrm>
              <a:prstGeom prst="line">
                <a:avLst/>
              </a:prstGeom>
              <a:ln w="3175">
                <a:solidFill>
                  <a:srgbClr val="FF2500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15" name="ZoneTexte 114">
                <a:extLst>
                  <a:ext uri="{FF2B5EF4-FFF2-40B4-BE49-F238E27FC236}">
                    <a16:creationId xmlns:a16="http://schemas.microsoft.com/office/drawing/2014/main" id="{DB13681B-0E3A-41B3-9452-175174F73991}"/>
                  </a:ext>
                </a:extLst>
              </p:cNvPr>
              <p:cNvSpPr txBox="1"/>
              <p:nvPr/>
            </p:nvSpPr>
            <p:spPr>
              <a:xfrm>
                <a:off x="11077265" y="1482420"/>
                <a:ext cx="1981453" cy="942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</a:rPr>
                  <a:t>Duration</a:t>
                </a:r>
              </a:p>
              <a:p>
                <a:r>
                  <a:rPr lang="en-US" dirty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9D10N 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to</a:t>
                </a:r>
                <a:r>
                  <a:rPr lang="en-US" dirty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13D14N</a:t>
                </a:r>
              </a:p>
            </p:txBody>
          </p:sp>
        </p:grpSp>
        <p:pic>
          <p:nvPicPr>
            <p:cNvPr id="111" name="Graphique 110">
              <a:extLst>
                <a:ext uri="{FF2B5EF4-FFF2-40B4-BE49-F238E27FC236}">
                  <a16:creationId xmlns:a16="http://schemas.microsoft.com/office/drawing/2014/main" id="{2AA152DD-8915-4CA2-98D8-55C50ADA3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092163" y="5414895"/>
              <a:ext cx="600075" cy="619125"/>
            </a:xfrm>
            <a:prstGeom prst="rect">
              <a:avLst/>
            </a:prstGeom>
          </p:spPr>
        </p:pic>
      </p:grpSp>
      <p:pic>
        <p:nvPicPr>
          <p:cNvPr id="116" name="Graphique 115">
            <a:extLst>
              <a:ext uri="{FF2B5EF4-FFF2-40B4-BE49-F238E27FC236}">
                <a16:creationId xmlns:a16="http://schemas.microsoft.com/office/drawing/2014/main" id="{20CFB9AF-5C4C-4D18-AFF2-CE3865C0D0A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1836503">
            <a:off x="1408323" y="3810587"/>
            <a:ext cx="487894" cy="759458"/>
          </a:xfrm>
          <a:prstGeom prst="rect">
            <a:avLst/>
          </a:prstGeom>
        </p:spPr>
      </p:pic>
      <p:sp>
        <p:nvSpPr>
          <p:cNvPr id="71" name="Rectangle : coins arrondis 70">
            <a:extLst>
              <a:ext uri="{FF2B5EF4-FFF2-40B4-BE49-F238E27FC236}">
                <a16:creationId xmlns:a16="http://schemas.microsoft.com/office/drawing/2014/main" id="{71DDA614-A8D2-4F1E-832D-5EBFCA0E0398}"/>
              </a:ext>
            </a:extLst>
          </p:cNvPr>
          <p:cNvSpPr/>
          <p:nvPr/>
        </p:nvSpPr>
        <p:spPr>
          <a:xfrm>
            <a:off x="6399536" y="3936431"/>
            <a:ext cx="1662270" cy="286306"/>
          </a:xfrm>
          <a:prstGeom prst="roundRect">
            <a:avLst/>
          </a:prstGeom>
          <a:solidFill>
            <a:schemeClr val="bg1"/>
          </a:solidFill>
          <a:ln>
            <a:solidFill>
              <a:srgbClr val="FF820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fr-CA" sz="2000" dirty="0">
                <a:solidFill>
                  <a:srgbClr val="FF82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MARRAKECH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103473-1AE9-45FB-9DB8-7082ABCBCB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21" t="4607" r="-7227" b="-1"/>
          <a:stretch/>
        </p:blipFill>
        <p:spPr>
          <a:xfrm>
            <a:off x="5981161" y="2255200"/>
            <a:ext cx="614193" cy="492577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8D5D6F4D-69D2-4433-832E-019D716F71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41" t="-5627" r="-12509" b="27415"/>
          <a:stretch/>
        </p:blipFill>
        <p:spPr>
          <a:xfrm>
            <a:off x="6010570" y="2211853"/>
            <a:ext cx="614193" cy="403850"/>
          </a:xfrm>
          <a:prstGeom prst="rect">
            <a:avLst/>
          </a:prstGeom>
        </p:spPr>
      </p:pic>
      <p:pic>
        <p:nvPicPr>
          <p:cNvPr id="78" name="Graphique 77">
            <a:extLst>
              <a:ext uri="{FF2B5EF4-FFF2-40B4-BE49-F238E27FC236}">
                <a16:creationId xmlns:a16="http://schemas.microsoft.com/office/drawing/2014/main" id="{C64FBAF3-C2D1-44FB-B28E-62B955AD1D0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4250561" y="4010767"/>
            <a:ext cx="580295" cy="520265"/>
          </a:xfrm>
          <a:prstGeom prst="rect">
            <a:avLst/>
          </a:prstGeom>
        </p:spPr>
      </p:pic>
      <p:sp>
        <p:nvSpPr>
          <p:cNvPr id="117" name="Rectangle : coins arrondis 116">
            <a:extLst>
              <a:ext uri="{FF2B5EF4-FFF2-40B4-BE49-F238E27FC236}">
                <a16:creationId xmlns:a16="http://schemas.microsoft.com/office/drawing/2014/main" id="{C9042610-C124-4187-ADD6-0EC608F1F57F}"/>
              </a:ext>
            </a:extLst>
          </p:cNvPr>
          <p:cNvSpPr/>
          <p:nvPr/>
        </p:nvSpPr>
        <p:spPr>
          <a:xfrm>
            <a:off x="5052048" y="2757249"/>
            <a:ext cx="1954904" cy="41612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CASABLANCA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245021E5-4A86-4C15-A3D5-40D53397C4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76915">
            <a:off x="9294981" y="3956645"/>
            <a:ext cx="1010172" cy="965075"/>
          </a:xfrm>
          <a:prstGeom prst="rect">
            <a:avLst/>
          </a:prstGeom>
          <a:effectLst>
            <a:outerShdw blurRad="114300" dir="16200000" sx="118000" sy="118000" rotWithShape="0">
              <a:prstClr val="black">
                <a:alpha val="12000"/>
              </a:prstClr>
            </a:outerShdw>
          </a:effectLst>
        </p:spPr>
      </p:pic>
      <p:pic>
        <p:nvPicPr>
          <p:cNvPr id="81" name="Graphique 80">
            <a:extLst>
              <a:ext uri="{FF2B5EF4-FFF2-40B4-BE49-F238E27FC236}">
                <a16:creationId xmlns:a16="http://schemas.microsoft.com/office/drawing/2014/main" id="{94654E1F-9E76-460D-91B7-E00091E2BDE5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64894">
            <a:off x="10077611" y="4365647"/>
            <a:ext cx="632293" cy="522089"/>
          </a:xfrm>
          <a:prstGeom prst="rect">
            <a:avLst/>
          </a:prstGeom>
          <a:effectLst>
            <a:outerShdw blurRad="114300" dir="16200000" sx="118000" sy="118000" rotWithShape="0">
              <a:prstClr val="black">
                <a:alpha val="12000"/>
              </a:prstClr>
            </a:outerShdw>
          </a:effectLst>
        </p:spPr>
      </p:pic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C85C056B-1EA1-46BF-AA6C-074524B82021}"/>
              </a:ext>
            </a:extLst>
          </p:cNvPr>
          <p:cNvSpPr/>
          <p:nvPr/>
        </p:nvSpPr>
        <p:spPr>
          <a:xfrm>
            <a:off x="9105863" y="4830719"/>
            <a:ext cx="1503285" cy="28630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fr-CA" sz="2000" dirty="0">
                <a:solidFill>
                  <a:srgbClr val="FFC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MERZOUGA</a:t>
            </a:r>
          </a:p>
        </p:txBody>
      </p:sp>
    </p:spTree>
    <p:extLst>
      <p:ext uri="{BB962C8B-B14F-4D97-AF65-F5344CB8AC3E}">
        <p14:creationId xmlns:p14="http://schemas.microsoft.com/office/powerpoint/2010/main" val="277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50"/>
                            </p:stCondLst>
                            <p:childTnLst>
                              <p:par>
                                <p:cTn id="1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5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50"/>
                            </p:stCondLst>
                            <p:childTnLst>
                              <p:par>
                                <p:cTn id="1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50"/>
                            </p:stCondLst>
                            <p:childTnLst>
                              <p:par>
                                <p:cTn id="1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75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4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"/>
                            </p:stCondLst>
                            <p:childTnLst>
                              <p:par>
                                <p:cTn id="2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5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50"/>
                            </p:stCondLst>
                            <p:childTnLst>
                              <p:par>
                                <p:cTn id="2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250"/>
                            </p:stCondLst>
                            <p:childTnLst>
                              <p:par>
                                <p:cTn id="2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500"/>
                            </p:stCondLst>
                            <p:childTnLst>
                              <p:par>
                                <p:cTn id="260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1" dur="16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16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68" grpId="0" uiExpand="1" build="p"/>
      <p:bldP spid="57" grpId="0" animBg="1"/>
      <p:bldP spid="58" grpId="0" animBg="1"/>
      <p:bldP spid="60" grpId="0" animBg="1"/>
      <p:bldP spid="65" grpId="0" animBg="1"/>
      <p:bldP spid="66" grpId="0" animBg="1"/>
      <p:bldP spid="69" grpId="0" animBg="1"/>
      <p:bldP spid="70" grpId="0" animBg="1"/>
      <p:bldP spid="4" grpId="0" animBg="1"/>
      <p:bldP spid="73" grpId="0" animBg="1"/>
      <p:bldP spid="74" grpId="0" animBg="1"/>
      <p:bldP spid="75" grpId="0" animBg="1"/>
      <p:bldP spid="76" grpId="0" animBg="1"/>
      <p:bldP spid="79" grpId="0" animBg="1"/>
      <p:bldP spid="80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1" grpId="0" animBg="1"/>
      <p:bldP spid="6" grpId="0" animBg="1"/>
      <p:bldP spid="92" grpId="0" animBg="1"/>
      <p:bldP spid="93" grpId="0" animBg="1"/>
      <p:bldP spid="94" grpId="0" animBg="1"/>
      <p:bldP spid="95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71" grpId="0" animBg="1"/>
      <p:bldP spid="117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 31">
            <a:extLst>
              <a:ext uri="{FF2B5EF4-FFF2-40B4-BE49-F238E27FC236}">
                <a16:creationId xmlns:a16="http://schemas.microsoft.com/office/drawing/2014/main" id="{775ED59A-0756-4B71-9966-56560737EED2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506BC6A-3D7C-431E-9323-00A940D1FABF}"/>
                </a:ext>
              </a:extLst>
            </p:cNvPr>
            <p:cNvSpPr/>
            <p:nvPr/>
          </p:nvSpPr>
          <p:spPr>
            <a:xfrm>
              <a:off x="1" y="0"/>
              <a:ext cx="4606604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8506A2F-732F-48CA-90C0-7CBD257094F3}"/>
                </a:ext>
              </a:extLst>
            </p:cNvPr>
            <p:cNvSpPr/>
            <p:nvPr/>
          </p:nvSpPr>
          <p:spPr>
            <a:xfrm rot="10800000">
              <a:off x="7308020" y="0"/>
              <a:ext cx="4883981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9A446E64-6B3D-40CB-938E-1D51FEDA3AD9}"/>
              </a:ext>
            </a:extLst>
          </p:cNvPr>
          <p:cNvSpPr/>
          <p:nvPr/>
        </p:nvSpPr>
        <p:spPr>
          <a:xfrm>
            <a:off x="-22610" y="1703435"/>
            <a:ext cx="4449769" cy="1408786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4" name="Graphique 43">
            <a:extLst>
              <a:ext uri="{FF2B5EF4-FFF2-40B4-BE49-F238E27FC236}">
                <a16:creationId xmlns:a16="http://schemas.microsoft.com/office/drawing/2014/main" id="{4F8484B6-B15B-44B3-873F-AB1F0EF83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contrast="-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260" t="17165" r="4097" b="42837"/>
          <a:stretch/>
        </p:blipFill>
        <p:spPr>
          <a:xfrm>
            <a:off x="887588" y="-2"/>
            <a:ext cx="10982339" cy="6858001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C3FA8A37-FEEB-458F-B6D4-AA33AAC2E0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21" t="4607" r="-7227" b="-1"/>
          <a:stretch/>
        </p:blipFill>
        <p:spPr>
          <a:xfrm>
            <a:off x="7653760" y="3356261"/>
            <a:ext cx="614193" cy="492577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ABE776E0-3D45-46BA-A4DA-C35A7B299CF7}"/>
              </a:ext>
            </a:extLst>
          </p:cNvPr>
          <p:cNvSpPr txBox="1"/>
          <p:nvPr/>
        </p:nvSpPr>
        <p:spPr>
          <a:xfrm>
            <a:off x="390525" y="1739317"/>
            <a:ext cx="356175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"/>
              </a:spcBef>
            </a:pPr>
            <a:r>
              <a:rPr lang="fr-CA" sz="4400" dirty="0">
                <a:solidFill>
                  <a:srgbClr val="C00000"/>
                </a:solidFill>
                <a:latin typeface="Didot LT Std" panose="02070803090506020303" pitchFamily="18" charset="0"/>
              </a:rPr>
              <a:t>Grand Tour</a:t>
            </a:r>
          </a:p>
          <a:p>
            <a:pPr algn="r">
              <a:spcBef>
                <a:spcPts val="1"/>
              </a:spcBef>
            </a:pPr>
            <a:r>
              <a:rPr lang="fr-CA" sz="4400" dirty="0">
                <a:solidFill>
                  <a:srgbClr val="150D36"/>
                </a:solidFill>
                <a:latin typeface="Didot LT Std" panose="02070803090506020303" pitchFamily="18" charset="0"/>
              </a:rPr>
              <a:t>of Morocco</a:t>
            </a:r>
          </a:p>
          <a:p>
            <a:pPr marL="1165225" lvl="2">
              <a:spcBef>
                <a:spcPts val="1"/>
              </a:spcBef>
            </a:pPr>
            <a:r>
              <a:rPr lang="fr-CA" sz="1600" dirty="0">
                <a:solidFill>
                  <a:srgbClr val="150D36"/>
                </a:solidFill>
                <a:latin typeface="Didot LT Std" panose="02070803090506020303" pitchFamily="18" charset="0"/>
              </a:rPr>
              <a:t>Casablanca </a:t>
            </a:r>
            <a:r>
              <a:rPr lang="fr-CA" sz="1600" dirty="0" err="1">
                <a:solidFill>
                  <a:srgbClr val="150D36"/>
                </a:solidFill>
                <a:latin typeface="Didot LT Std" panose="02070803090506020303" pitchFamily="18" charset="0"/>
              </a:rPr>
              <a:t>Arrival</a:t>
            </a:r>
            <a:r>
              <a:rPr lang="fr-CA" sz="1600" dirty="0">
                <a:solidFill>
                  <a:srgbClr val="150D36"/>
                </a:solidFill>
                <a:latin typeface="Didot LT Std" panose="02070803090506020303" pitchFamily="18" charset="0"/>
              </a:rPr>
              <a:t> </a:t>
            </a:r>
          </a:p>
          <a:p>
            <a:pPr marL="1165225" lvl="2">
              <a:spcBef>
                <a:spcPts val="1"/>
              </a:spcBef>
            </a:pPr>
            <a:r>
              <a:rPr lang="fr-CA" sz="1600" dirty="0">
                <a:solidFill>
                  <a:srgbClr val="150D36"/>
                </a:solidFill>
                <a:latin typeface="Didot LT Std" panose="02070803090506020303" pitchFamily="18" charset="0"/>
              </a:rPr>
              <a:t>&amp; </a:t>
            </a:r>
          </a:p>
          <a:p>
            <a:pPr marL="1165225" lvl="2">
              <a:spcBef>
                <a:spcPts val="1"/>
              </a:spcBef>
            </a:pPr>
            <a:r>
              <a:rPr lang="fr-CA" sz="1600" dirty="0">
                <a:solidFill>
                  <a:srgbClr val="150D36"/>
                </a:solidFill>
                <a:latin typeface="Didot LT Std" panose="02070803090506020303" pitchFamily="18" charset="0"/>
              </a:rPr>
              <a:t>Marrakech </a:t>
            </a:r>
            <a:r>
              <a:rPr lang="fr-CA" sz="1600" dirty="0" err="1">
                <a:solidFill>
                  <a:srgbClr val="150D36"/>
                </a:solidFill>
                <a:latin typeface="Didot LT Std" panose="02070803090506020303" pitchFamily="18" charset="0"/>
              </a:rPr>
              <a:t>Departure</a:t>
            </a:r>
            <a:endParaRPr lang="fr-CA" sz="1600" dirty="0">
              <a:solidFill>
                <a:srgbClr val="150D36"/>
              </a:solidFill>
              <a:latin typeface="Didot LT Std" panose="02070803090506020303" pitchFamily="18" charset="0"/>
            </a:endParaRPr>
          </a:p>
        </p:txBody>
      </p:sp>
      <p:grpSp>
        <p:nvGrpSpPr>
          <p:cNvPr id="48" name="Groupe 2">
            <a:extLst>
              <a:ext uri="{FF2B5EF4-FFF2-40B4-BE49-F238E27FC236}">
                <a16:creationId xmlns:a16="http://schemas.microsoft.com/office/drawing/2014/main" id="{7AA5A841-E629-42EF-A46A-A1EB2B6D306F}"/>
              </a:ext>
            </a:extLst>
          </p:cNvPr>
          <p:cNvGrpSpPr/>
          <p:nvPr/>
        </p:nvGrpSpPr>
        <p:grpSpPr>
          <a:xfrm>
            <a:off x="153821" y="201144"/>
            <a:ext cx="11840135" cy="6533765"/>
            <a:chOff x="153821" y="201144"/>
            <a:chExt cx="11840135" cy="6533765"/>
          </a:xfrm>
        </p:grpSpPr>
        <p:pic>
          <p:nvPicPr>
            <p:cNvPr id="49" name="Graphique 9">
              <a:extLst>
                <a:ext uri="{FF2B5EF4-FFF2-40B4-BE49-F238E27FC236}">
                  <a16:creationId xmlns:a16="http://schemas.microsoft.com/office/drawing/2014/main" id="{73F3A2D3-B55F-4FCD-9B0A-6DF6A8973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3821" y="201144"/>
              <a:ext cx="1618620" cy="1122280"/>
            </a:xfrm>
            <a:prstGeom prst="rect">
              <a:avLst/>
            </a:prstGeom>
          </p:spPr>
        </p:pic>
        <p:grpSp>
          <p:nvGrpSpPr>
            <p:cNvPr id="50" name="Groupe 1">
              <a:extLst>
                <a:ext uri="{FF2B5EF4-FFF2-40B4-BE49-F238E27FC236}">
                  <a16:creationId xmlns:a16="http://schemas.microsoft.com/office/drawing/2014/main" id="{F272F303-5228-4934-80FA-23B05E170D1F}"/>
                </a:ext>
              </a:extLst>
            </p:cNvPr>
            <p:cNvGrpSpPr/>
            <p:nvPr/>
          </p:nvGrpSpPr>
          <p:grpSpPr>
            <a:xfrm>
              <a:off x="310393" y="345507"/>
              <a:ext cx="11683563" cy="6389402"/>
              <a:chOff x="310393" y="345507"/>
              <a:chExt cx="11683563" cy="6389402"/>
            </a:xfrm>
          </p:grpSpPr>
          <p:cxnSp>
            <p:nvCxnSpPr>
              <p:cNvPr id="51" name="Connecteur droit 5">
                <a:extLst>
                  <a:ext uri="{FF2B5EF4-FFF2-40B4-BE49-F238E27FC236}">
                    <a16:creationId xmlns:a16="http://schemas.microsoft.com/office/drawing/2014/main" id="{4A082C81-D2A2-4688-8284-1ACF7C0EB9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6637235"/>
                <a:ext cx="1182848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6">
                <a:extLst>
                  <a:ext uri="{FF2B5EF4-FFF2-40B4-BE49-F238E27FC236}">
                    <a16:creationId xmlns:a16="http://schemas.microsoft.com/office/drawing/2014/main" id="{2CA6F2AC-56E1-4C4F-BF3E-D00441DDF4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3890596"/>
                <a:ext cx="0" cy="2746639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10">
                <a:extLst>
                  <a:ext uri="{FF2B5EF4-FFF2-40B4-BE49-F238E27FC236}">
                    <a16:creationId xmlns:a16="http://schemas.microsoft.com/office/drawing/2014/main" id="{57A9DC18-482F-41D3-A18C-FA2BDCF364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89957" y="345507"/>
                <a:ext cx="0" cy="25316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26">
                <a:extLst>
                  <a:ext uri="{FF2B5EF4-FFF2-40B4-BE49-F238E27FC236}">
                    <a16:creationId xmlns:a16="http://schemas.microsoft.com/office/drawing/2014/main" id="{78DE87EF-1B90-4B4B-9C77-0597B6669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0816" y="345507"/>
                <a:ext cx="222914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29">
                <a:extLst>
                  <a:ext uri="{FF2B5EF4-FFF2-40B4-BE49-F238E27FC236}">
                    <a16:creationId xmlns:a16="http://schemas.microsoft.com/office/drawing/2014/main" id="{8C6FE29E-AA38-4BD1-B59B-E49404D3335E}"/>
                  </a:ext>
                </a:extLst>
              </p:cNvPr>
              <p:cNvCxnSpPr/>
              <p:nvPr/>
            </p:nvCxnSpPr>
            <p:spPr>
              <a:xfrm>
                <a:off x="11889957" y="2499560"/>
                <a:ext cx="0" cy="1711354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35">
                <a:extLst>
                  <a:ext uri="{FF2B5EF4-FFF2-40B4-BE49-F238E27FC236}">
                    <a16:creationId xmlns:a16="http://schemas.microsoft.com/office/drawing/2014/main" id="{67B4B965-A18C-4407-B363-9972CB9854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2800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36">
                <a:extLst>
                  <a:ext uri="{FF2B5EF4-FFF2-40B4-BE49-F238E27FC236}">
                    <a16:creationId xmlns:a16="http://schemas.microsoft.com/office/drawing/2014/main" id="{B7620BDE-84BD-4867-982D-F79FA36B3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92538" y="5223399"/>
                <a:ext cx="0" cy="141383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7" name="Graphique 39">
                <a:extLst>
                  <a:ext uri="{FF2B5EF4-FFF2-40B4-BE49-F238E27FC236}">
                    <a16:creationId xmlns:a16="http://schemas.microsoft.com/office/drawing/2014/main" id="{617128E1-6654-441D-9C2F-8164FE814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1745898" y="630732"/>
                <a:ext cx="248058" cy="1761934"/>
              </a:xfrm>
              <a:prstGeom prst="rect">
                <a:avLst/>
              </a:prstGeom>
            </p:spPr>
          </p:pic>
          <p:sp>
            <p:nvSpPr>
              <p:cNvPr id="98" name="ZoneTexte 42">
                <a:extLst>
                  <a:ext uri="{FF2B5EF4-FFF2-40B4-BE49-F238E27FC236}">
                    <a16:creationId xmlns:a16="http://schemas.microsoft.com/office/drawing/2014/main" id="{F9AFB5C6-BAA2-4702-810E-908126F1AFCB}"/>
                  </a:ext>
                </a:extLst>
              </p:cNvPr>
              <p:cNvSpPr txBox="1"/>
              <p:nvPr/>
            </p:nvSpPr>
            <p:spPr>
              <a:xfrm>
                <a:off x="1491947" y="6427132"/>
                <a:ext cx="22508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www.fivetravel.ma</a:t>
                </a:r>
              </a:p>
            </p:txBody>
          </p:sp>
          <p:cxnSp>
            <p:nvCxnSpPr>
              <p:cNvPr id="99" name="Connecteur droit 59">
                <a:extLst>
                  <a:ext uri="{FF2B5EF4-FFF2-40B4-BE49-F238E27FC236}">
                    <a16:creationId xmlns:a16="http://schemas.microsoft.com/office/drawing/2014/main" id="{54644BF5-EBAA-4BA9-8330-F71C02C6C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8157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AA02197E-5E4D-4E53-90BA-E52E0B19CCD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53" t="2326" r="-7626" b="1"/>
          <a:stretch/>
        </p:blipFill>
        <p:spPr>
          <a:xfrm>
            <a:off x="5014965" y="2207529"/>
            <a:ext cx="645112" cy="534081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AF6CC6E3-6F9A-4C1D-A00A-52A17203C03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40" b="32283"/>
          <a:stretch/>
        </p:blipFill>
        <p:spPr>
          <a:xfrm>
            <a:off x="5053724" y="2190862"/>
            <a:ext cx="561243" cy="370273"/>
          </a:xfrm>
          <a:prstGeom prst="rect">
            <a:avLst/>
          </a:prstGeom>
        </p:spPr>
      </p:pic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221E01E0-3D0A-4203-B07F-D0EBBC337EFC}"/>
              </a:ext>
            </a:extLst>
          </p:cNvPr>
          <p:cNvSpPr/>
          <p:nvPr/>
        </p:nvSpPr>
        <p:spPr>
          <a:xfrm>
            <a:off x="6627198" y="2374625"/>
            <a:ext cx="915449" cy="286306"/>
          </a:xfrm>
          <a:prstGeom prst="roundRect">
            <a:avLst/>
          </a:prstGeom>
          <a:solidFill>
            <a:schemeClr val="bg1"/>
          </a:solidFill>
          <a:ln>
            <a:solidFill>
              <a:srgbClr val="A6A6A6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r"/>
            <a:r>
              <a:rPr lang="fr-CA" sz="2000" dirty="0">
                <a:solidFill>
                  <a:srgbClr val="A0A2A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RABAT</a:t>
            </a:r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A6EBB0E7-42AA-453A-8223-CD9C5EDE699A}"/>
              </a:ext>
            </a:extLst>
          </p:cNvPr>
          <p:cNvSpPr/>
          <p:nvPr/>
        </p:nvSpPr>
        <p:spPr>
          <a:xfrm>
            <a:off x="6953251" y="967412"/>
            <a:ext cx="1161698" cy="28630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fr-CA" sz="2000" dirty="0">
                <a:solidFill>
                  <a:srgbClr val="00B0F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TANGIER</a:t>
            </a:r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38B01455-60E3-495D-B706-2F5A597FBAE5}"/>
              </a:ext>
            </a:extLst>
          </p:cNvPr>
          <p:cNvSpPr/>
          <p:nvPr/>
        </p:nvSpPr>
        <p:spPr>
          <a:xfrm>
            <a:off x="8603370" y="1229416"/>
            <a:ext cx="1251382" cy="286306"/>
          </a:xfrm>
          <a:prstGeom prst="roundRect">
            <a:avLst/>
          </a:prstGeom>
          <a:solidFill>
            <a:schemeClr val="bg1"/>
          </a:solidFill>
          <a:ln>
            <a:solidFill>
              <a:srgbClr val="A6A6A6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fr-CA" sz="2000" dirty="0">
                <a:solidFill>
                  <a:srgbClr val="A0A2A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TETOUAN</a:t>
            </a:r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F8DBD167-118D-4778-BD6B-E2A9EE608C0E}"/>
              </a:ext>
            </a:extLst>
          </p:cNvPr>
          <p:cNvSpPr/>
          <p:nvPr/>
        </p:nvSpPr>
        <p:spPr>
          <a:xfrm>
            <a:off x="8584769" y="1812115"/>
            <a:ext cx="1937182" cy="286306"/>
          </a:xfrm>
          <a:prstGeom prst="roundRect">
            <a:avLst/>
          </a:prstGeom>
          <a:solidFill>
            <a:schemeClr val="bg1"/>
          </a:solidFill>
          <a:ln>
            <a:solidFill>
              <a:srgbClr val="A6A6A6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fr-CA" sz="2000" dirty="0">
                <a:solidFill>
                  <a:srgbClr val="A0A2A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CHEFCHAOUEN</a:t>
            </a:r>
          </a:p>
        </p:txBody>
      </p:sp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6101E51E-ECF7-44C1-BE7B-088AE32F2DC1}"/>
              </a:ext>
            </a:extLst>
          </p:cNvPr>
          <p:cNvSpPr/>
          <p:nvPr/>
        </p:nvSpPr>
        <p:spPr>
          <a:xfrm>
            <a:off x="7824599" y="2891278"/>
            <a:ext cx="1109975" cy="2863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fr-CA" sz="2000" dirty="0">
                <a:solidFill>
                  <a:schemeClr val="accent6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MEKNES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C85C056B-1EA1-46BF-AA6C-074524B82021}"/>
              </a:ext>
            </a:extLst>
          </p:cNvPr>
          <p:cNvSpPr/>
          <p:nvPr/>
        </p:nvSpPr>
        <p:spPr>
          <a:xfrm>
            <a:off x="9105863" y="4830719"/>
            <a:ext cx="1503285" cy="28630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fr-CA" sz="2000" dirty="0">
                <a:solidFill>
                  <a:srgbClr val="FFC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MERZOUGA</a:t>
            </a:r>
          </a:p>
        </p:txBody>
      </p:sp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06C08306-54A9-47D3-8156-A0E86806E5EC}"/>
              </a:ext>
            </a:extLst>
          </p:cNvPr>
          <p:cNvSpPr/>
          <p:nvPr/>
        </p:nvSpPr>
        <p:spPr>
          <a:xfrm>
            <a:off x="6386541" y="5037190"/>
            <a:ext cx="1696657" cy="286306"/>
          </a:xfrm>
          <a:prstGeom prst="roundRect">
            <a:avLst/>
          </a:prstGeom>
          <a:solidFill>
            <a:schemeClr val="bg1"/>
          </a:solidFill>
          <a:ln>
            <a:solidFill>
              <a:srgbClr val="A6A6A6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fr-CA" sz="2000" dirty="0">
                <a:solidFill>
                  <a:srgbClr val="A0A2A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OUARZAZATE</a:t>
            </a:r>
          </a:p>
        </p:txBody>
      </p:sp>
      <p:sp>
        <p:nvSpPr>
          <p:cNvPr id="70" name="Rectangle : coins arrondis 69">
            <a:extLst>
              <a:ext uri="{FF2B5EF4-FFF2-40B4-BE49-F238E27FC236}">
                <a16:creationId xmlns:a16="http://schemas.microsoft.com/office/drawing/2014/main" id="{8DE3D209-A961-4F1D-AE8D-59B9B9368667}"/>
              </a:ext>
            </a:extLst>
          </p:cNvPr>
          <p:cNvSpPr/>
          <p:nvPr/>
        </p:nvSpPr>
        <p:spPr>
          <a:xfrm>
            <a:off x="4250561" y="4467664"/>
            <a:ext cx="1464439" cy="28630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fr-CA" sz="2000" dirty="0">
                <a:solidFill>
                  <a:srgbClr val="00B0F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ESSAOUIRA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9B643B18-E0E6-49F3-8719-F15085986AB6}"/>
              </a:ext>
            </a:extLst>
          </p:cNvPr>
          <p:cNvSpPr/>
          <p:nvPr/>
        </p:nvSpPr>
        <p:spPr>
          <a:xfrm rot="15920829">
            <a:off x="7288938" y="2623055"/>
            <a:ext cx="518202" cy="649074"/>
          </a:xfrm>
          <a:prstGeom prst="arc">
            <a:avLst>
              <a:gd name="adj1" fmla="val 17152041"/>
              <a:gd name="adj2" fmla="val 0"/>
            </a:avLst>
          </a:prstGeom>
          <a:ln w="127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C4529F73-E68A-4BDF-A46A-715D96CFEC7F}"/>
              </a:ext>
            </a:extLst>
          </p:cNvPr>
          <p:cNvSpPr/>
          <p:nvPr/>
        </p:nvSpPr>
        <p:spPr>
          <a:xfrm rot="4262419">
            <a:off x="6697568" y="1157446"/>
            <a:ext cx="1628451" cy="1362224"/>
          </a:xfrm>
          <a:prstGeom prst="arc">
            <a:avLst>
              <a:gd name="adj1" fmla="val 15970151"/>
              <a:gd name="adj2" fmla="val 391330"/>
            </a:avLst>
          </a:prstGeom>
          <a:ln w="12700">
            <a:solidFill>
              <a:srgbClr val="C0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E816BFBE-858E-4E09-AB95-1C2C05842BD2}"/>
              </a:ext>
            </a:extLst>
          </p:cNvPr>
          <p:cNvSpPr/>
          <p:nvPr/>
        </p:nvSpPr>
        <p:spPr>
          <a:xfrm rot="14945695">
            <a:off x="8105555" y="1361501"/>
            <a:ext cx="229424" cy="230263"/>
          </a:xfrm>
          <a:prstGeom prst="arc">
            <a:avLst>
              <a:gd name="adj1" fmla="val 16769443"/>
              <a:gd name="adj2" fmla="val 20968361"/>
            </a:avLst>
          </a:prstGeom>
          <a:ln w="127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0EB9146A-E5FA-45B9-82C9-8C713B9D4133}"/>
              </a:ext>
            </a:extLst>
          </p:cNvPr>
          <p:cNvSpPr/>
          <p:nvPr/>
        </p:nvSpPr>
        <p:spPr>
          <a:xfrm rot="20604750">
            <a:off x="8184971" y="1308689"/>
            <a:ext cx="344525" cy="335885"/>
          </a:xfrm>
          <a:prstGeom prst="arc">
            <a:avLst>
              <a:gd name="adj1" fmla="val 16004383"/>
              <a:gd name="adj2" fmla="val 21017740"/>
            </a:avLst>
          </a:prstGeom>
          <a:ln w="127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68B9F533-29B7-4179-967E-0E469CFFB764}"/>
              </a:ext>
            </a:extLst>
          </p:cNvPr>
          <p:cNvSpPr/>
          <p:nvPr/>
        </p:nvSpPr>
        <p:spPr>
          <a:xfrm rot="3286910">
            <a:off x="8119639" y="1389364"/>
            <a:ext cx="534167" cy="471020"/>
          </a:xfrm>
          <a:prstGeom prst="arc">
            <a:avLst>
              <a:gd name="adj1" fmla="val 16004383"/>
              <a:gd name="adj2" fmla="val 19891773"/>
            </a:avLst>
          </a:prstGeom>
          <a:ln w="127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B8B79058-02C5-435E-8C10-FC986FF9A2AF}"/>
              </a:ext>
            </a:extLst>
          </p:cNvPr>
          <p:cNvSpPr/>
          <p:nvPr/>
        </p:nvSpPr>
        <p:spPr>
          <a:xfrm rot="15559759">
            <a:off x="8155070" y="1936722"/>
            <a:ext cx="1308113" cy="962021"/>
          </a:xfrm>
          <a:prstGeom prst="arc">
            <a:avLst>
              <a:gd name="adj1" fmla="val 15059876"/>
              <a:gd name="adj2" fmla="val 20623885"/>
            </a:avLst>
          </a:prstGeom>
          <a:ln w="12700">
            <a:solidFill>
              <a:srgbClr val="C0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16E632F4-064E-4115-8CB1-D42A85215430}"/>
              </a:ext>
            </a:extLst>
          </p:cNvPr>
          <p:cNvSpPr/>
          <p:nvPr/>
        </p:nvSpPr>
        <p:spPr>
          <a:xfrm rot="7594210">
            <a:off x="8391949" y="2409859"/>
            <a:ext cx="344525" cy="335885"/>
          </a:xfrm>
          <a:prstGeom prst="arc">
            <a:avLst>
              <a:gd name="adj1" fmla="val 16004383"/>
              <a:gd name="adj2" fmla="val 20419533"/>
            </a:avLst>
          </a:prstGeom>
          <a:ln w="12700">
            <a:solidFill>
              <a:srgbClr val="C0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id="{468726CD-D3B2-4DD4-B693-A77AC0AFEBB9}"/>
              </a:ext>
            </a:extLst>
          </p:cNvPr>
          <p:cNvSpPr/>
          <p:nvPr/>
        </p:nvSpPr>
        <p:spPr>
          <a:xfrm>
            <a:off x="8910675" y="2392665"/>
            <a:ext cx="616284" cy="28630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CA" sz="20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FEZ</a:t>
            </a:r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id="{707C2B2E-BE0B-482F-8C06-A95038D63A54}"/>
              </a:ext>
            </a:extLst>
          </p:cNvPr>
          <p:cNvSpPr/>
          <p:nvPr/>
        </p:nvSpPr>
        <p:spPr>
          <a:xfrm rot="2229355">
            <a:off x="6299602" y="2301669"/>
            <a:ext cx="3143360" cy="2843384"/>
          </a:xfrm>
          <a:prstGeom prst="arc">
            <a:avLst>
              <a:gd name="adj1" fmla="val 16485963"/>
              <a:gd name="adj2" fmla="val 20983743"/>
            </a:avLst>
          </a:prstGeom>
          <a:ln w="127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5" name="Arc 84">
            <a:extLst>
              <a:ext uri="{FF2B5EF4-FFF2-40B4-BE49-F238E27FC236}">
                <a16:creationId xmlns:a16="http://schemas.microsoft.com/office/drawing/2014/main" id="{1AFFD197-9838-4572-8A80-3450B6A0116A}"/>
              </a:ext>
            </a:extLst>
          </p:cNvPr>
          <p:cNvSpPr/>
          <p:nvPr/>
        </p:nvSpPr>
        <p:spPr>
          <a:xfrm rot="12391222">
            <a:off x="9205930" y="4427455"/>
            <a:ext cx="344525" cy="335885"/>
          </a:xfrm>
          <a:prstGeom prst="arc">
            <a:avLst>
              <a:gd name="adj1" fmla="val 16004383"/>
              <a:gd name="adj2" fmla="val 20419533"/>
            </a:avLst>
          </a:prstGeom>
          <a:ln w="12700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E1A77BC4-A226-473A-96A7-D74A4F22FA4D}"/>
              </a:ext>
            </a:extLst>
          </p:cNvPr>
          <p:cNvSpPr/>
          <p:nvPr/>
        </p:nvSpPr>
        <p:spPr>
          <a:xfrm rot="19086118">
            <a:off x="7264020" y="4457460"/>
            <a:ext cx="2640696" cy="2824805"/>
          </a:xfrm>
          <a:prstGeom prst="arc">
            <a:avLst>
              <a:gd name="adj1" fmla="val 16163377"/>
              <a:gd name="adj2" fmla="val 20692026"/>
            </a:avLst>
          </a:prstGeom>
          <a:ln w="1270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52E3B872-0D6A-4E54-8103-BC8A65FAC5B2}"/>
              </a:ext>
            </a:extLst>
          </p:cNvPr>
          <p:cNvSpPr/>
          <p:nvPr/>
        </p:nvSpPr>
        <p:spPr>
          <a:xfrm rot="9430355">
            <a:off x="6868926" y="3451584"/>
            <a:ext cx="1097440" cy="1467950"/>
          </a:xfrm>
          <a:prstGeom prst="arc">
            <a:avLst>
              <a:gd name="adj1" fmla="val 17445047"/>
              <a:gd name="adj2" fmla="val 21263488"/>
            </a:avLst>
          </a:prstGeom>
          <a:ln w="127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8849D1F4-07D3-4335-B08B-8953CF8103E0}"/>
              </a:ext>
            </a:extLst>
          </p:cNvPr>
          <p:cNvSpPr/>
          <p:nvPr/>
        </p:nvSpPr>
        <p:spPr>
          <a:xfrm rot="17650727">
            <a:off x="5740650" y="4136417"/>
            <a:ext cx="1574765" cy="1826618"/>
          </a:xfrm>
          <a:prstGeom prst="arc">
            <a:avLst>
              <a:gd name="adj1" fmla="val 17445047"/>
              <a:gd name="adj2" fmla="val 21263488"/>
            </a:avLst>
          </a:prstGeom>
          <a:ln w="1270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1" name="Arc 90">
            <a:extLst>
              <a:ext uri="{FF2B5EF4-FFF2-40B4-BE49-F238E27FC236}">
                <a16:creationId xmlns:a16="http://schemas.microsoft.com/office/drawing/2014/main" id="{B68EFA68-F0F1-461F-9D61-ABC5D1CDC209}"/>
              </a:ext>
            </a:extLst>
          </p:cNvPr>
          <p:cNvSpPr/>
          <p:nvPr/>
        </p:nvSpPr>
        <p:spPr>
          <a:xfrm rot="7964591">
            <a:off x="5210316" y="2594516"/>
            <a:ext cx="1747645" cy="2045884"/>
          </a:xfrm>
          <a:prstGeom prst="arc">
            <a:avLst>
              <a:gd name="adj1" fmla="val 16519694"/>
              <a:gd name="adj2" fmla="val 19667933"/>
            </a:avLst>
          </a:prstGeom>
          <a:ln w="1270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772AF42-30B3-4C83-B383-9AF3F518F1D7}"/>
              </a:ext>
            </a:extLst>
          </p:cNvPr>
          <p:cNvSpPr/>
          <p:nvPr/>
        </p:nvSpPr>
        <p:spPr>
          <a:xfrm>
            <a:off x="7102475" y="2888103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72BF73C9-35D8-4316-872E-330D333DB478}"/>
              </a:ext>
            </a:extLst>
          </p:cNvPr>
          <p:cNvSpPr/>
          <p:nvPr/>
        </p:nvSpPr>
        <p:spPr>
          <a:xfrm>
            <a:off x="7554651" y="2590486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E851CFDA-7B13-43CF-8565-7E651E32A7A9}"/>
              </a:ext>
            </a:extLst>
          </p:cNvPr>
          <p:cNvSpPr/>
          <p:nvPr/>
        </p:nvSpPr>
        <p:spPr>
          <a:xfrm>
            <a:off x="8166395" y="1281862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8A51C6E6-322F-4155-A1E0-832F790F63CC}"/>
              </a:ext>
            </a:extLst>
          </p:cNvPr>
          <p:cNvSpPr/>
          <p:nvPr/>
        </p:nvSpPr>
        <p:spPr>
          <a:xfrm>
            <a:off x="8526991" y="1739317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F11343E1-3464-4C67-A114-8D1AEBBFD69A}"/>
              </a:ext>
            </a:extLst>
          </p:cNvPr>
          <p:cNvSpPr/>
          <p:nvPr/>
        </p:nvSpPr>
        <p:spPr>
          <a:xfrm>
            <a:off x="8367758" y="2667972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6B8D3B67-F86D-435C-A95F-1496DE0A3348}"/>
              </a:ext>
            </a:extLst>
          </p:cNvPr>
          <p:cNvSpPr/>
          <p:nvPr/>
        </p:nvSpPr>
        <p:spPr>
          <a:xfrm>
            <a:off x="8696020" y="2553218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8D34BB15-798E-4D9D-A2AB-BF063C6BBA79}"/>
              </a:ext>
            </a:extLst>
          </p:cNvPr>
          <p:cNvSpPr/>
          <p:nvPr/>
        </p:nvSpPr>
        <p:spPr>
          <a:xfrm>
            <a:off x="9317740" y="4742577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14993A24-EACF-4FB0-8CF8-23A0ECFC4B9A}"/>
              </a:ext>
            </a:extLst>
          </p:cNvPr>
          <p:cNvSpPr/>
          <p:nvPr/>
        </p:nvSpPr>
        <p:spPr>
          <a:xfrm>
            <a:off x="7497274" y="4824624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6577B7C5-FF6B-4A5C-A389-D13B2633DC87}"/>
              </a:ext>
            </a:extLst>
          </p:cNvPr>
          <p:cNvSpPr/>
          <p:nvPr/>
        </p:nvSpPr>
        <p:spPr>
          <a:xfrm>
            <a:off x="6838497" y="4306401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7A7E9F91-C467-45AC-BED6-A531F945A7D7}"/>
              </a:ext>
            </a:extLst>
          </p:cNvPr>
          <p:cNvSpPr/>
          <p:nvPr/>
        </p:nvSpPr>
        <p:spPr>
          <a:xfrm>
            <a:off x="5752968" y="4421155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8720E3E5-3E35-4D50-903A-B57531A13CF8}"/>
              </a:ext>
            </a:extLst>
          </p:cNvPr>
          <p:cNvSpPr/>
          <p:nvPr/>
        </p:nvSpPr>
        <p:spPr>
          <a:xfrm>
            <a:off x="9183500" y="4447980"/>
            <a:ext cx="107744" cy="1077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28B29D56-0C19-4C38-BB60-23A8178EF6AB}"/>
              </a:ext>
            </a:extLst>
          </p:cNvPr>
          <p:cNvSpPr/>
          <p:nvPr/>
        </p:nvSpPr>
        <p:spPr>
          <a:xfrm>
            <a:off x="8096811" y="1515721"/>
            <a:ext cx="52388" cy="5238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B5C1163A-73AA-4C92-AF16-2BAAF1E6BCEB}"/>
              </a:ext>
            </a:extLst>
          </p:cNvPr>
          <p:cNvSpPr/>
          <p:nvPr/>
        </p:nvSpPr>
        <p:spPr>
          <a:xfrm>
            <a:off x="8507197" y="1404387"/>
            <a:ext cx="70766" cy="7076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FA45E90D-F466-4B62-9FF3-5AFB8468CAC6}"/>
              </a:ext>
            </a:extLst>
          </p:cNvPr>
          <p:cNvSpPr/>
          <p:nvPr/>
        </p:nvSpPr>
        <p:spPr>
          <a:xfrm>
            <a:off x="8422879" y="2526752"/>
            <a:ext cx="52388" cy="5238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94FD261E-430B-4884-8BC5-134D2CE9CFEA}"/>
              </a:ext>
            </a:extLst>
          </p:cNvPr>
          <p:cNvGrpSpPr/>
          <p:nvPr/>
        </p:nvGrpSpPr>
        <p:grpSpPr>
          <a:xfrm>
            <a:off x="1587579" y="4857049"/>
            <a:ext cx="2971799" cy="791708"/>
            <a:chOff x="2959543" y="5355073"/>
            <a:chExt cx="2971799" cy="791708"/>
          </a:xfrm>
        </p:grpSpPr>
        <p:grpSp>
          <p:nvGrpSpPr>
            <p:cNvPr id="110" name="Groupe 109">
              <a:extLst>
                <a:ext uri="{FF2B5EF4-FFF2-40B4-BE49-F238E27FC236}">
                  <a16:creationId xmlns:a16="http://schemas.microsoft.com/office/drawing/2014/main" id="{A4B9B397-6074-43F9-9249-34DEA6149E20}"/>
                </a:ext>
              </a:extLst>
            </p:cNvPr>
            <p:cNvGrpSpPr/>
            <p:nvPr/>
          </p:nvGrpSpPr>
          <p:grpSpPr>
            <a:xfrm>
              <a:off x="2959543" y="5355073"/>
              <a:ext cx="2971799" cy="791708"/>
              <a:chOff x="10305779" y="1409950"/>
              <a:chExt cx="2752939" cy="1155077"/>
            </a:xfrm>
            <a:effectLst>
              <a:outerShdw blurRad="215900" dist="190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5FF9AD9-3DF1-4D53-97B8-9A7137E74FA2}"/>
                  </a:ext>
                </a:extLst>
              </p:cNvPr>
              <p:cNvSpPr/>
              <p:nvPr/>
            </p:nvSpPr>
            <p:spPr>
              <a:xfrm>
                <a:off x="10305779" y="1409950"/>
                <a:ext cx="2708471" cy="10677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A4AF0708-0A77-4ADF-831C-9D5BDAAB1F28}"/>
                  </a:ext>
                </a:extLst>
              </p:cNvPr>
              <p:cNvSpPr/>
              <p:nvPr/>
            </p:nvSpPr>
            <p:spPr>
              <a:xfrm>
                <a:off x="10308938" y="2519308"/>
                <a:ext cx="2705316" cy="45719"/>
              </a:xfrm>
              <a:prstGeom prst="rect">
                <a:avLst/>
              </a:prstGeom>
              <a:solidFill>
                <a:srgbClr val="FF2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14" name="Connecteur droit 113">
                <a:extLst>
                  <a:ext uri="{FF2B5EF4-FFF2-40B4-BE49-F238E27FC236}">
                    <a16:creationId xmlns:a16="http://schemas.microsoft.com/office/drawing/2014/main" id="{FB41125D-0708-4795-B289-E095F643EF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05784" y="2471023"/>
                <a:ext cx="2708473" cy="6724"/>
              </a:xfrm>
              <a:prstGeom prst="line">
                <a:avLst/>
              </a:prstGeom>
              <a:ln w="3175">
                <a:solidFill>
                  <a:srgbClr val="FF2500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15" name="ZoneTexte 114">
                <a:extLst>
                  <a:ext uri="{FF2B5EF4-FFF2-40B4-BE49-F238E27FC236}">
                    <a16:creationId xmlns:a16="http://schemas.microsoft.com/office/drawing/2014/main" id="{DB13681B-0E3A-41B3-9452-175174F73991}"/>
                  </a:ext>
                </a:extLst>
              </p:cNvPr>
              <p:cNvSpPr txBox="1"/>
              <p:nvPr/>
            </p:nvSpPr>
            <p:spPr>
              <a:xfrm>
                <a:off x="11077265" y="1482420"/>
                <a:ext cx="1981453" cy="9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</a:rPr>
                  <a:t>Duration</a:t>
                </a:r>
              </a:p>
              <a:p>
                <a:r>
                  <a:rPr lang="en-US" dirty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9D10N 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to</a:t>
                </a:r>
                <a:r>
                  <a:rPr lang="en-US" dirty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13D14N</a:t>
                </a:r>
              </a:p>
            </p:txBody>
          </p:sp>
        </p:grpSp>
        <p:pic>
          <p:nvPicPr>
            <p:cNvPr id="111" name="Graphique 110">
              <a:extLst>
                <a:ext uri="{FF2B5EF4-FFF2-40B4-BE49-F238E27FC236}">
                  <a16:creationId xmlns:a16="http://schemas.microsoft.com/office/drawing/2014/main" id="{2AA152DD-8915-4CA2-98D8-55C50ADA3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092163" y="5414895"/>
              <a:ext cx="600075" cy="619125"/>
            </a:xfrm>
            <a:prstGeom prst="rect">
              <a:avLst/>
            </a:prstGeom>
          </p:spPr>
        </p:pic>
      </p:grpSp>
      <p:pic>
        <p:nvPicPr>
          <p:cNvPr id="116" name="Graphique 115">
            <a:extLst>
              <a:ext uri="{FF2B5EF4-FFF2-40B4-BE49-F238E27FC236}">
                <a16:creationId xmlns:a16="http://schemas.microsoft.com/office/drawing/2014/main" id="{20CFB9AF-5C4C-4D18-AFF2-CE3865C0D0A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1829205">
            <a:off x="1988688" y="4028750"/>
            <a:ext cx="647970" cy="100863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F103473-1AE9-45FB-9DB8-7082ABCBCB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21" t="4607" r="-7227" b="-1"/>
          <a:stretch/>
        </p:blipFill>
        <p:spPr>
          <a:xfrm>
            <a:off x="7649046" y="3357138"/>
            <a:ext cx="614193" cy="492577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8D5D6F4D-69D2-4433-832E-019D716F71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41" t="-5627" r="-12509" b="27415"/>
          <a:stretch/>
        </p:blipFill>
        <p:spPr>
          <a:xfrm>
            <a:off x="7678455" y="3313791"/>
            <a:ext cx="614193" cy="403850"/>
          </a:xfrm>
          <a:prstGeom prst="rect">
            <a:avLst/>
          </a:prstGeom>
        </p:spPr>
      </p:pic>
      <p:pic>
        <p:nvPicPr>
          <p:cNvPr id="78" name="Graphique 77">
            <a:extLst>
              <a:ext uri="{FF2B5EF4-FFF2-40B4-BE49-F238E27FC236}">
                <a16:creationId xmlns:a16="http://schemas.microsoft.com/office/drawing/2014/main" id="{C64FBAF3-C2D1-44FB-B28E-62B955AD1D0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4250561" y="4010767"/>
            <a:ext cx="580295" cy="520265"/>
          </a:xfrm>
          <a:prstGeom prst="rect">
            <a:avLst/>
          </a:prstGeom>
        </p:spPr>
      </p:pic>
      <p:pic>
        <p:nvPicPr>
          <p:cNvPr id="81" name="Graphique 80">
            <a:extLst>
              <a:ext uri="{FF2B5EF4-FFF2-40B4-BE49-F238E27FC236}">
                <a16:creationId xmlns:a16="http://schemas.microsoft.com/office/drawing/2014/main" id="{94654E1F-9E76-460D-91B7-E00091E2BDE5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4894">
            <a:off x="10077611" y="4365647"/>
            <a:ext cx="632293" cy="522089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245021E5-4A86-4C15-A3D5-40D53397C43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76915">
            <a:off x="9294981" y="3959025"/>
            <a:ext cx="1010172" cy="965075"/>
          </a:xfrm>
          <a:prstGeom prst="rect">
            <a:avLst/>
          </a:prstGeom>
        </p:spPr>
      </p:pic>
      <p:sp>
        <p:nvSpPr>
          <p:cNvPr id="89" name="Rectangle : coins arrondis 88">
            <a:extLst>
              <a:ext uri="{FF2B5EF4-FFF2-40B4-BE49-F238E27FC236}">
                <a16:creationId xmlns:a16="http://schemas.microsoft.com/office/drawing/2014/main" id="{CADCF6AB-8683-435E-9383-927527AF1BA3}"/>
              </a:ext>
            </a:extLst>
          </p:cNvPr>
          <p:cNvSpPr/>
          <p:nvPr/>
        </p:nvSpPr>
        <p:spPr>
          <a:xfrm>
            <a:off x="6395275" y="3806786"/>
            <a:ext cx="1863442" cy="41612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MARRAKECH</a:t>
            </a:r>
          </a:p>
        </p:txBody>
      </p:sp>
      <p:sp>
        <p:nvSpPr>
          <p:cNvPr id="117" name="Rectangle : coins arrondis 116">
            <a:extLst>
              <a:ext uri="{FF2B5EF4-FFF2-40B4-BE49-F238E27FC236}">
                <a16:creationId xmlns:a16="http://schemas.microsoft.com/office/drawing/2014/main" id="{907C76B7-E299-43C3-8C0D-E0C927697DAC}"/>
              </a:ext>
            </a:extLst>
          </p:cNvPr>
          <p:cNvSpPr/>
          <p:nvPr/>
        </p:nvSpPr>
        <p:spPr>
          <a:xfrm>
            <a:off x="5052048" y="2757249"/>
            <a:ext cx="1954904" cy="41612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CASABLANCA</a:t>
            </a:r>
          </a:p>
        </p:txBody>
      </p:sp>
    </p:spTree>
    <p:extLst>
      <p:ext uri="{BB962C8B-B14F-4D97-AF65-F5344CB8AC3E}">
        <p14:creationId xmlns:p14="http://schemas.microsoft.com/office/powerpoint/2010/main" val="121259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75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5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750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25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5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750"/>
                            </p:stCondLst>
                            <p:childTnLst>
                              <p:par>
                                <p:cTn id="1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25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500"/>
                            </p:stCondLst>
                            <p:childTnLst>
                              <p:par>
                                <p:cTn id="1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000"/>
                            </p:stCondLst>
                            <p:childTnLst>
                              <p:par>
                                <p:cTn id="1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825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8500"/>
                            </p:stCondLst>
                            <p:childTnLst>
                              <p:par>
                                <p:cTn id="1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8750"/>
                            </p:stCondLst>
                            <p:childTnLst>
                              <p:par>
                                <p:cTn id="1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9500"/>
                            </p:stCondLst>
                            <p:childTnLst>
                              <p:par>
                                <p:cTn id="1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9750"/>
                            </p:stCondLst>
                            <p:childTnLst>
                              <p:par>
                                <p:cTn id="1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4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50"/>
                            </p:stCondLst>
                            <p:childTnLst>
                              <p:par>
                                <p:cTn id="2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50"/>
                            </p:stCondLst>
                            <p:childTnLst>
                              <p:par>
                                <p:cTn id="22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50"/>
                            </p:stCondLst>
                            <p:childTnLst>
                              <p:par>
                                <p:cTn id="2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250"/>
                            </p:stCondLst>
                            <p:childTnLst>
                              <p:par>
                                <p:cTn id="2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500"/>
                            </p:stCondLst>
                            <p:childTnLst>
                              <p:par>
                                <p:cTn id="260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1" dur="16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16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68" grpId="0" uiExpand="1" build="p"/>
      <p:bldP spid="57" grpId="0" animBg="1"/>
      <p:bldP spid="58" grpId="0" animBg="1"/>
      <p:bldP spid="60" grpId="0" animBg="1"/>
      <p:bldP spid="65" grpId="0" animBg="1"/>
      <p:bldP spid="66" grpId="0" animBg="1"/>
      <p:bldP spid="67" grpId="0" animBg="1"/>
      <p:bldP spid="69" grpId="0" animBg="1"/>
      <p:bldP spid="70" grpId="0" animBg="1"/>
      <p:bldP spid="4" grpId="0" animBg="1"/>
      <p:bldP spid="73" grpId="0" animBg="1"/>
      <p:bldP spid="74" grpId="0" animBg="1"/>
      <p:bldP spid="75" grpId="0" animBg="1"/>
      <p:bldP spid="76" grpId="0" animBg="1"/>
      <p:bldP spid="79" grpId="0" animBg="1"/>
      <p:bldP spid="80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1" grpId="0" animBg="1"/>
      <p:bldP spid="6" grpId="0" animBg="1"/>
      <p:bldP spid="92" grpId="0" animBg="1"/>
      <p:bldP spid="93" grpId="0" animBg="1"/>
      <p:bldP spid="94" grpId="0" animBg="1"/>
      <p:bldP spid="95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89" grpId="0" animBg="1"/>
      <p:bldP spid="1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 31">
            <a:extLst>
              <a:ext uri="{FF2B5EF4-FFF2-40B4-BE49-F238E27FC236}">
                <a16:creationId xmlns:a16="http://schemas.microsoft.com/office/drawing/2014/main" id="{775ED59A-0756-4B71-9966-56560737EED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1" y="0"/>
            <a:chExt cx="12192000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506BC6A-3D7C-431E-9323-00A940D1FABF}"/>
                </a:ext>
              </a:extLst>
            </p:cNvPr>
            <p:cNvSpPr/>
            <p:nvPr/>
          </p:nvSpPr>
          <p:spPr>
            <a:xfrm>
              <a:off x="1" y="0"/>
              <a:ext cx="4606604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8506A2F-732F-48CA-90C0-7CBD257094F3}"/>
                </a:ext>
              </a:extLst>
            </p:cNvPr>
            <p:cNvSpPr/>
            <p:nvPr/>
          </p:nvSpPr>
          <p:spPr>
            <a:xfrm rot="10800000">
              <a:off x="7308020" y="0"/>
              <a:ext cx="4883981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94083B4-1C8F-4A78-BC73-8E0737647D35}"/>
              </a:ext>
            </a:extLst>
          </p:cNvPr>
          <p:cNvSpPr/>
          <p:nvPr/>
        </p:nvSpPr>
        <p:spPr>
          <a:xfrm>
            <a:off x="12696" y="2286464"/>
            <a:ext cx="4545517" cy="1352329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4" name="Graphique 43">
            <a:extLst>
              <a:ext uri="{FF2B5EF4-FFF2-40B4-BE49-F238E27FC236}">
                <a16:creationId xmlns:a16="http://schemas.microsoft.com/office/drawing/2014/main" id="{4F8484B6-B15B-44B3-873F-AB1F0EF83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contrast="-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260" t="17165" r="4097" b="42837"/>
          <a:stretch/>
        </p:blipFill>
        <p:spPr>
          <a:xfrm>
            <a:off x="887588" y="-2"/>
            <a:ext cx="10982339" cy="6858001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C3FA8A37-FEEB-458F-B6D4-AA33AAC2E0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21" t="4607" r="-7227" b="-1"/>
          <a:stretch/>
        </p:blipFill>
        <p:spPr>
          <a:xfrm>
            <a:off x="7653760" y="3356261"/>
            <a:ext cx="614193" cy="492577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ABE776E0-3D45-46BA-A4DA-C35A7B299CF7}"/>
              </a:ext>
            </a:extLst>
          </p:cNvPr>
          <p:cNvSpPr txBox="1"/>
          <p:nvPr/>
        </p:nvSpPr>
        <p:spPr>
          <a:xfrm>
            <a:off x="153821" y="2279582"/>
            <a:ext cx="4318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"/>
              </a:spcBef>
            </a:pPr>
            <a:r>
              <a:rPr lang="fr-CA" sz="4400" dirty="0">
                <a:solidFill>
                  <a:srgbClr val="C00000"/>
                </a:solidFill>
                <a:latin typeface="Didot LT Std" panose="02070803090506020303" pitchFamily="18" charset="0"/>
              </a:rPr>
              <a:t>Imperial Cities</a:t>
            </a:r>
          </a:p>
          <a:p>
            <a:pPr algn="r">
              <a:spcBef>
                <a:spcPts val="1"/>
              </a:spcBef>
            </a:pPr>
            <a:r>
              <a:rPr lang="fr-CA" sz="4400" dirty="0">
                <a:solidFill>
                  <a:srgbClr val="150D36"/>
                </a:solidFill>
                <a:latin typeface="Didot LT Std" panose="02070803090506020303" pitchFamily="18" charset="0"/>
              </a:rPr>
              <a:t>of Morocco</a:t>
            </a:r>
          </a:p>
        </p:txBody>
      </p:sp>
      <p:grpSp>
        <p:nvGrpSpPr>
          <p:cNvPr id="48" name="Groupe 2">
            <a:extLst>
              <a:ext uri="{FF2B5EF4-FFF2-40B4-BE49-F238E27FC236}">
                <a16:creationId xmlns:a16="http://schemas.microsoft.com/office/drawing/2014/main" id="{7AA5A841-E629-42EF-A46A-A1EB2B6D306F}"/>
              </a:ext>
            </a:extLst>
          </p:cNvPr>
          <p:cNvGrpSpPr/>
          <p:nvPr/>
        </p:nvGrpSpPr>
        <p:grpSpPr>
          <a:xfrm>
            <a:off x="153821" y="201144"/>
            <a:ext cx="11840135" cy="6533765"/>
            <a:chOff x="153821" y="201144"/>
            <a:chExt cx="11840135" cy="6533765"/>
          </a:xfrm>
        </p:grpSpPr>
        <p:pic>
          <p:nvPicPr>
            <p:cNvPr id="49" name="Graphique 9">
              <a:extLst>
                <a:ext uri="{FF2B5EF4-FFF2-40B4-BE49-F238E27FC236}">
                  <a16:creationId xmlns:a16="http://schemas.microsoft.com/office/drawing/2014/main" id="{73F3A2D3-B55F-4FCD-9B0A-6DF6A8973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3821" y="201144"/>
              <a:ext cx="1618620" cy="1122280"/>
            </a:xfrm>
            <a:prstGeom prst="rect">
              <a:avLst/>
            </a:prstGeom>
          </p:spPr>
        </p:pic>
        <p:grpSp>
          <p:nvGrpSpPr>
            <p:cNvPr id="50" name="Groupe 1">
              <a:extLst>
                <a:ext uri="{FF2B5EF4-FFF2-40B4-BE49-F238E27FC236}">
                  <a16:creationId xmlns:a16="http://schemas.microsoft.com/office/drawing/2014/main" id="{F272F303-5228-4934-80FA-23B05E170D1F}"/>
                </a:ext>
              </a:extLst>
            </p:cNvPr>
            <p:cNvGrpSpPr/>
            <p:nvPr/>
          </p:nvGrpSpPr>
          <p:grpSpPr>
            <a:xfrm>
              <a:off x="310393" y="345507"/>
              <a:ext cx="11683563" cy="6389402"/>
              <a:chOff x="310393" y="345507"/>
              <a:chExt cx="11683563" cy="6389402"/>
            </a:xfrm>
          </p:grpSpPr>
          <p:cxnSp>
            <p:nvCxnSpPr>
              <p:cNvPr id="51" name="Connecteur droit 5">
                <a:extLst>
                  <a:ext uri="{FF2B5EF4-FFF2-40B4-BE49-F238E27FC236}">
                    <a16:creationId xmlns:a16="http://schemas.microsoft.com/office/drawing/2014/main" id="{4A082C81-D2A2-4688-8284-1ACF7C0EB9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6637235"/>
                <a:ext cx="1182848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6">
                <a:extLst>
                  <a:ext uri="{FF2B5EF4-FFF2-40B4-BE49-F238E27FC236}">
                    <a16:creationId xmlns:a16="http://schemas.microsoft.com/office/drawing/2014/main" id="{2CA6F2AC-56E1-4C4F-BF3E-D00441DDF4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3890596"/>
                <a:ext cx="0" cy="2746639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10">
                <a:extLst>
                  <a:ext uri="{FF2B5EF4-FFF2-40B4-BE49-F238E27FC236}">
                    <a16:creationId xmlns:a16="http://schemas.microsoft.com/office/drawing/2014/main" id="{57A9DC18-482F-41D3-A18C-FA2BDCF364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89957" y="345507"/>
                <a:ext cx="0" cy="25316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26">
                <a:extLst>
                  <a:ext uri="{FF2B5EF4-FFF2-40B4-BE49-F238E27FC236}">
                    <a16:creationId xmlns:a16="http://schemas.microsoft.com/office/drawing/2014/main" id="{78DE87EF-1B90-4B4B-9C77-0597B6669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0816" y="345507"/>
                <a:ext cx="222914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29">
                <a:extLst>
                  <a:ext uri="{FF2B5EF4-FFF2-40B4-BE49-F238E27FC236}">
                    <a16:creationId xmlns:a16="http://schemas.microsoft.com/office/drawing/2014/main" id="{8C6FE29E-AA38-4BD1-B59B-E49404D3335E}"/>
                  </a:ext>
                </a:extLst>
              </p:cNvPr>
              <p:cNvCxnSpPr/>
              <p:nvPr/>
            </p:nvCxnSpPr>
            <p:spPr>
              <a:xfrm>
                <a:off x="11889957" y="2499560"/>
                <a:ext cx="0" cy="1711354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35">
                <a:extLst>
                  <a:ext uri="{FF2B5EF4-FFF2-40B4-BE49-F238E27FC236}">
                    <a16:creationId xmlns:a16="http://schemas.microsoft.com/office/drawing/2014/main" id="{67B4B965-A18C-4407-B363-9972CB9854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2800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36">
                <a:extLst>
                  <a:ext uri="{FF2B5EF4-FFF2-40B4-BE49-F238E27FC236}">
                    <a16:creationId xmlns:a16="http://schemas.microsoft.com/office/drawing/2014/main" id="{B7620BDE-84BD-4867-982D-F79FA36B3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92538" y="5223399"/>
                <a:ext cx="0" cy="141383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7" name="Graphique 39">
                <a:extLst>
                  <a:ext uri="{FF2B5EF4-FFF2-40B4-BE49-F238E27FC236}">
                    <a16:creationId xmlns:a16="http://schemas.microsoft.com/office/drawing/2014/main" id="{617128E1-6654-441D-9C2F-8164FE814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1745898" y="630732"/>
                <a:ext cx="248058" cy="1761934"/>
              </a:xfrm>
              <a:prstGeom prst="rect">
                <a:avLst/>
              </a:prstGeom>
            </p:spPr>
          </p:pic>
          <p:sp>
            <p:nvSpPr>
              <p:cNvPr id="98" name="ZoneTexte 42">
                <a:extLst>
                  <a:ext uri="{FF2B5EF4-FFF2-40B4-BE49-F238E27FC236}">
                    <a16:creationId xmlns:a16="http://schemas.microsoft.com/office/drawing/2014/main" id="{F9AFB5C6-BAA2-4702-810E-908126F1AFCB}"/>
                  </a:ext>
                </a:extLst>
              </p:cNvPr>
              <p:cNvSpPr txBox="1"/>
              <p:nvPr/>
            </p:nvSpPr>
            <p:spPr>
              <a:xfrm>
                <a:off x="1491947" y="6427132"/>
                <a:ext cx="22508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www.fivetravel.ma</a:t>
                </a:r>
              </a:p>
            </p:txBody>
          </p:sp>
          <p:cxnSp>
            <p:nvCxnSpPr>
              <p:cNvPr id="99" name="Connecteur droit 59">
                <a:extLst>
                  <a:ext uri="{FF2B5EF4-FFF2-40B4-BE49-F238E27FC236}">
                    <a16:creationId xmlns:a16="http://schemas.microsoft.com/office/drawing/2014/main" id="{54644BF5-EBAA-4BA9-8330-F71C02C6C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8157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AE2C63C8-0BE3-4258-ADB3-DAE47769F320}"/>
              </a:ext>
            </a:extLst>
          </p:cNvPr>
          <p:cNvSpPr/>
          <p:nvPr/>
        </p:nvSpPr>
        <p:spPr>
          <a:xfrm>
            <a:off x="5057602" y="2753584"/>
            <a:ext cx="1954904" cy="41612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CASABLANCA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A02197E-5E4D-4E53-90BA-E52E0B19CCD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53" t="2326" r="-7626" b="1"/>
          <a:stretch/>
        </p:blipFill>
        <p:spPr>
          <a:xfrm>
            <a:off x="5014965" y="2207529"/>
            <a:ext cx="645112" cy="534081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AF6CC6E3-6F9A-4C1D-A00A-52A17203C03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40" b="32283"/>
          <a:stretch/>
        </p:blipFill>
        <p:spPr>
          <a:xfrm>
            <a:off x="5053724" y="2190862"/>
            <a:ext cx="561243" cy="370273"/>
          </a:xfrm>
          <a:prstGeom prst="rect">
            <a:avLst/>
          </a:prstGeom>
        </p:spPr>
      </p:pic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221E01E0-3D0A-4203-B07F-D0EBBC337EFC}"/>
              </a:ext>
            </a:extLst>
          </p:cNvPr>
          <p:cNvSpPr/>
          <p:nvPr/>
        </p:nvSpPr>
        <p:spPr>
          <a:xfrm>
            <a:off x="6627198" y="2374625"/>
            <a:ext cx="915449" cy="286306"/>
          </a:xfrm>
          <a:prstGeom prst="roundRect">
            <a:avLst/>
          </a:prstGeom>
          <a:solidFill>
            <a:schemeClr val="bg1"/>
          </a:solidFill>
          <a:ln>
            <a:solidFill>
              <a:srgbClr val="A6A6A6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r"/>
            <a:r>
              <a:rPr lang="fr-CA" sz="2000" dirty="0">
                <a:solidFill>
                  <a:srgbClr val="A0A2A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RABAT</a:t>
            </a:r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F8DBD167-118D-4778-BD6B-E2A9EE608C0E}"/>
              </a:ext>
            </a:extLst>
          </p:cNvPr>
          <p:cNvSpPr/>
          <p:nvPr/>
        </p:nvSpPr>
        <p:spPr>
          <a:xfrm>
            <a:off x="7981278" y="2198472"/>
            <a:ext cx="1028413" cy="231945"/>
          </a:xfrm>
          <a:prstGeom prst="roundRect">
            <a:avLst/>
          </a:prstGeom>
          <a:solidFill>
            <a:schemeClr val="bg1"/>
          </a:solidFill>
          <a:ln>
            <a:solidFill>
              <a:srgbClr val="A6A6A6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CA" sz="1400" dirty="0">
                <a:solidFill>
                  <a:srgbClr val="A0A2A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VOLUBILIS</a:t>
            </a:r>
          </a:p>
        </p:txBody>
      </p:sp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6101E51E-ECF7-44C1-BE7B-088AE32F2DC1}"/>
              </a:ext>
            </a:extLst>
          </p:cNvPr>
          <p:cNvSpPr/>
          <p:nvPr/>
        </p:nvSpPr>
        <p:spPr>
          <a:xfrm>
            <a:off x="7824599" y="2891278"/>
            <a:ext cx="1109975" cy="2863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fr-CA" sz="2000" dirty="0">
                <a:solidFill>
                  <a:schemeClr val="accent6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MEKNES</a:t>
            </a:r>
          </a:p>
        </p:txBody>
      </p:sp>
      <p:sp>
        <p:nvSpPr>
          <p:cNvPr id="70" name="Rectangle : coins arrondis 69">
            <a:extLst>
              <a:ext uri="{FF2B5EF4-FFF2-40B4-BE49-F238E27FC236}">
                <a16:creationId xmlns:a16="http://schemas.microsoft.com/office/drawing/2014/main" id="{8DE3D209-A961-4F1D-AE8D-59B9B9368667}"/>
              </a:ext>
            </a:extLst>
          </p:cNvPr>
          <p:cNvSpPr/>
          <p:nvPr/>
        </p:nvSpPr>
        <p:spPr>
          <a:xfrm>
            <a:off x="4250561" y="4467664"/>
            <a:ext cx="1464439" cy="28630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fr-CA" sz="2000" dirty="0">
                <a:solidFill>
                  <a:srgbClr val="00B0F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ESSAOUIRA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9B643B18-E0E6-49F3-8719-F15085986AB6}"/>
              </a:ext>
            </a:extLst>
          </p:cNvPr>
          <p:cNvSpPr/>
          <p:nvPr/>
        </p:nvSpPr>
        <p:spPr>
          <a:xfrm rot="5400000">
            <a:off x="6994018" y="2330496"/>
            <a:ext cx="518202" cy="649074"/>
          </a:xfrm>
          <a:prstGeom prst="arc">
            <a:avLst>
              <a:gd name="adj1" fmla="val 16899581"/>
              <a:gd name="adj2" fmla="val 0"/>
            </a:avLst>
          </a:prstGeom>
          <a:ln w="1270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0EB9146A-E5FA-45B9-82C9-8C713B9D4133}"/>
              </a:ext>
            </a:extLst>
          </p:cNvPr>
          <p:cNvSpPr/>
          <p:nvPr/>
        </p:nvSpPr>
        <p:spPr>
          <a:xfrm rot="19138256">
            <a:off x="7493477" y="2425933"/>
            <a:ext cx="1141120" cy="1112503"/>
          </a:xfrm>
          <a:prstGeom prst="arc">
            <a:avLst>
              <a:gd name="adj1" fmla="val 15952279"/>
              <a:gd name="adj2" fmla="val 20885009"/>
            </a:avLst>
          </a:prstGeom>
          <a:ln w="12700">
            <a:solidFill>
              <a:srgbClr val="C00000"/>
            </a:solidFill>
            <a:headEnd type="none"/>
            <a:tailEnd type="stealth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16E632F4-064E-4115-8CB1-D42A85215430}"/>
              </a:ext>
            </a:extLst>
          </p:cNvPr>
          <p:cNvSpPr/>
          <p:nvPr/>
        </p:nvSpPr>
        <p:spPr>
          <a:xfrm rot="7245832">
            <a:off x="8394468" y="2435134"/>
            <a:ext cx="344525" cy="335885"/>
          </a:xfrm>
          <a:prstGeom prst="arc">
            <a:avLst>
              <a:gd name="adj1" fmla="val 16004383"/>
              <a:gd name="adj2" fmla="val 21024829"/>
            </a:avLst>
          </a:prstGeom>
          <a:ln w="12700">
            <a:solidFill>
              <a:srgbClr val="C0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id="{468726CD-D3B2-4DD4-B693-A77AC0AFEBB9}"/>
              </a:ext>
            </a:extLst>
          </p:cNvPr>
          <p:cNvSpPr/>
          <p:nvPr/>
        </p:nvSpPr>
        <p:spPr>
          <a:xfrm>
            <a:off x="8910675" y="2392665"/>
            <a:ext cx="616284" cy="28630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CA" sz="20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FEZ</a:t>
            </a: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8849D1F4-07D3-4335-B08B-8953CF8103E0}"/>
              </a:ext>
            </a:extLst>
          </p:cNvPr>
          <p:cNvSpPr/>
          <p:nvPr/>
        </p:nvSpPr>
        <p:spPr>
          <a:xfrm rot="17650727">
            <a:off x="5740650" y="4136417"/>
            <a:ext cx="1574765" cy="1826618"/>
          </a:xfrm>
          <a:prstGeom prst="arc">
            <a:avLst>
              <a:gd name="adj1" fmla="val 17445047"/>
              <a:gd name="adj2" fmla="val 21263488"/>
            </a:avLst>
          </a:prstGeom>
          <a:ln w="1270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1" name="Arc 90">
            <a:extLst>
              <a:ext uri="{FF2B5EF4-FFF2-40B4-BE49-F238E27FC236}">
                <a16:creationId xmlns:a16="http://schemas.microsoft.com/office/drawing/2014/main" id="{B68EFA68-F0F1-461F-9D61-ABC5D1CDC209}"/>
              </a:ext>
            </a:extLst>
          </p:cNvPr>
          <p:cNvSpPr/>
          <p:nvPr/>
        </p:nvSpPr>
        <p:spPr>
          <a:xfrm rot="7964591">
            <a:off x="5210316" y="2594516"/>
            <a:ext cx="1747645" cy="2045884"/>
          </a:xfrm>
          <a:prstGeom prst="arc">
            <a:avLst>
              <a:gd name="adj1" fmla="val 16519694"/>
              <a:gd name="adj2" fmla="val 19667933"/>
            </a:avLst>
          </a:prstGeom>
          <a:ln w="1270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772AF42-30B3-4C83-B383-9AF3F518F1D7}"/>
              </a:ext>
            </a:extLst>
          </p:cNvPr>
          <p:cNvSpPr/>
          <p:nvPr/>
        </p:nvSpPr>
        <p:spPr>
          <a:xfrm>
            <a:off x="7102475" y="2888103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72BF73C9-35D8-4316-872E-330D333DB478}"/>
              </a:ext>
            </a:extLst>
          </p:cNvPr>
          <p:cNvSpPr/>
          <p:nvPr/>
        </p:nvSpPr>
        <p:spPr>
          <a:xfrm>
            <a:off x="7554651" y="2590486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F11343E1-3464-4C67-A114-8D1AEBBFD69A}"/>
              </a:ext>
            </a:extLst>
          </p:cNvPr>
          <p:cNvSpPr/>
          <p:nvPr/>
        </p:nvSpPr>
        <p:spPr>
          <a:xfrm>
            <a:off x="8367758" y="2667972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6B8D3B67-F86D-435C-A95F-1496DE0A3348}"/>
              </a:ext>
            </a:extLst>
          </p:cNvPr>
          <p:cNvSpPr/>
          <p:nvPr/>
        </p:nvSpPr>
        <p:spPr>
          <a:xfrm>
            <a:off x="8696020" y="2553218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6577B7C5-FF6B-4A5C-A389-D13B2633DC87}"/>
              </a:ext>
            </a:extLst>
          </p:cNvPr>
          <p:cNvSpPr/>
          <p:nvPr/>
        </p:nvSpPr>
        <p:spPr>
          <a:xfrm>
            <a:off x="6838497" y="4306401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7A7E9F91-C467-45AC-BED6-A531F945A7D7}"/>
              </a:ext>
            </a:extLst>
          </p:cNvPr>
          <p:cNvSpPr/>
          <p:nvPr/>
        </p:nvSpPr>
        <p:spPr>
          <a:xfrm>
            <a:off x="5752968" y="4421155"/>
            <a:ext cx="114754" cy="114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FA45E90D-F466-4B62-9FF3-5AFB8468CAC6}"/>
              </a:ext>
            </a:extLst>
          </p:cNvPr>
          <p:cNvSpPr/>
          <p:nvPr/>
        </p:nvSpPr>
        <p:spPr>
          <a:xfrm>
            <a:off x="8422879" y="2526752"/>
            <a:ext cx="52388" cy="5238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94FD261E-430B-4884-8BC5-134D2CE9CFEA}"/>
              </a:ext>
            </a:extLst>
          </p:cNvPr>
          <p:cNvGrpSpPr/>
          <p:nvPr/>
        </p:nvGrpSpPr>
        <p:grpSpPr>
          <a:xfrm>
            <a:off x="1587579" y="4857049"/>
            <a:ext cx="2971799" cy="791708"/>
            <a:chOff x="2959543" y="5355073"/>
            <a:chExt cx="2971799" cy="791708"/>
          </a:xfrm>
        </p:grpSpPr>
        <p:grpSp>
          <p:nvGrpSpPr>
            <p:cNvPr id="110" name="Groupe 109">
              <a:extLst>
                <a:ext uri="{FF2B5EF4-FFF2-40B4-BE49-F238E27FC236}">
                  <a16:creationId xmlns:a16="http://schemas.microsoft.com/office/drawing/2014/main" id="{A4B9B397-6074-43F9-9249-34DEA6149E20}"/>
                </a:ext>
              </a:extLst>
            </p:cNvPr>
            <p:cNvGrpSpPr/>
            <p:nvPr/>
          </p:nvGrpSpPr>
          <p:grpSpPr>
            <a:xfrm>
              <a:off x="2959543" y="5355073"/>
              <a:ext cx="2971799" cy="791708"/>
              <a:chOff x="10305779" y="1409950"/>
              <a:chExt cx="2752939" cy="1155077"/>
            </a:xfrm>
            <a:effectLst>
              <a:outerShdw blurRad="215900" dist="190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5FF9AD9-3DF1-4D53-97B8-9A7137E74FA2}"/>
                  </a:ext>
                </a:extLst>
              </p:cNvPr>
              <p:cNvSpPr/>
              <p:nvPr/>
            </p:nvSpPr>
            <p:spPr>
              <a:xfrm>
                <a:off x="10305779" y="1409950"/>
                <a:ext cx="2708471" cy="10677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A4AF0708-0A77-4ADF-831C-9D5BDAAB1F28}"/>
                  </a:ext>
                </a:extLst>
              </p:cNvPr>
              <p:cNvSpPr/>
              <p:nvPr/>
            </p:nvSpPr>
            <p:spPr>
              <a:xfrm>
                <a:off x="10308938" y="2519308"/>
                <a:ext cx="2705316" cy="45719"/>
              </a:xfrm>
              <a:prstGeom prst="rect">
                <a:avLst/>
              </a:prstGeom>
              <a:solidFill>
                <a:srgbClr val="FF2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14" name="Connecteur droit 113">
                <a:extLst>
                  <a:ext uri="{FF2B5EF4-FFF2-40B4-BE49-F238E27FC236}">
                    <a16:creationId xmlns:a16="http://schemas.microsoft.com/office/drawing/2014/main" id="{FB41125D-0708-4795-B289-E095F643EF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05784" y="2471023"/>
                <a:ext cx="2708473" cy="6724"/>
              </a:xfrm>
              <a:prstGeom prst="line">
                <a:avLst/>
              </a:prstGeom>
              <a:ln w="3175">
                <a:solidFill>
                  <a:srgbClr val="FF2500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15" name="ZoneTexte 114">
                <a:extLst>
                  <a:ext uri="{FF2B5EF4-FFF2-40B4-BE49-F238E27FC236}">
                    <a16:creationId xmlns:a16="http://schemas.microsoft.com/office/drawing/2014/main" id="{DB13681B-0E3A-41B3-9452-175174F73991}"/>
                  </a:ext>
                </a:extLst>
              </p:cNvPr>
              <p:cNvSpPr txBox="1"/>
              <p:nvPr/>
            </p:nvSpPr>
            <p:spPr>
              <a:xfrm>
                <a:off x="11077265" y="1482420"/>
                <a:ext cx="1981453" cy="942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</a:rPr>
                  <a:t>Duration</a:t>
                </a:r>
              </a:p>
              <a:p>
                <a:r>
                  <a:rPr lang="en-US" dirty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5D6N 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to</a:t>
                </a:r>
                <a:r>
                  <a:rPr lang="en-US" dirty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7D8N</a:t>
                </a:r>
              </a:p>
            </p:txBody>
          </p:sp>
        </p:grpSp>
        <p:pic>
          <p:nvPicPr>
            <p:cNvPr id="111" name="Graphique 110">
              <a:extLst>
                <a:ext uri="{FF2B5EF4-FFF2-40B4-BE49-F238E27FC236}">
                  <a16:creationId xmlns:a16="http://schemas.microsoft.com/office/drawing/2014/main" id="{2AA152DD-8915-4CA2-98D8-55C50ADA3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092163" y="5414895"/>
              <a:ext cx="600075" cy="619125"/>
            </a:xfrm>
            <a:prstGeom prst="rect">
              <a:avLst/>
            </a:prstGeom>
          </p:spPr>
        </p:pic>
      </p:grpSp>
      <p:pic>
        <p:nvPicPr>
          <p:cNvPr id="116" name="Graphique 115">
            <a:extLst>
              <a:ext uri="{FF2B5EF4-FFF2-40B4-BE49-F238E27FC236}">
                <a16:creationId xmlns:a16="http://schemas.microsoft.com/office/drawing/2014/main" id="{20CFB9AF-5C4C-4D18-AFF2-CE3865C0D0A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2442957">
            <a:off x="1995699" y="3899257"/>
            <a:ext cx="744281" cy="11585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F103473-1AE9-45FB-9DB8-7082ABCBCB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21" t="4607" r="-7227" b="-1"/>
          <a:stretch/>
        </p:blipFill>
        <p:spPr>
          <a:xfrm>
            <a:off x="7649046" y="3357138"/>
            <a:ext cx="614193" cy="492577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8D5D6F4D-69D2-4433-832E-019D716F71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41" t="-5627" r="-12509" b="27415"/>
          <a:stretch/>
        </p:blipFill>
        <p:spPr>
          <a:xfrm>
            <a:off x="7678455" y="3313791"/>
            <a:ext cx="614193" cy="403850"/>
          </a:xfrm>
          <a:prstGeom prst="rect">
            <a:avLst/>
          </a:prstGeom>
        </p:spPr>
      </p:pic>
      <p:pic>
        <p:nvPicPr>
          <p:cNvPr id="78" name="Graphique 77">
            <a:extLst>
              <a:ext uri="{FF2B5EF4-FFF2-40B4-BE49-F238E27FC236}">
                <a16:creationId xmlns:a16="http://schemas.microsoft.com/office/drawing/2014/main" id="{C64FBAF3-C2D1-44FB-B28E-62B955AD1D0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4250561" y="4010767"/>
            <a:ext cx="580295" cy="520265"/>
          </a:xfrm>
          <a:prstGeom prst="rect">
            <a:avLst/>
          </a:prstGeom>
        </p:spPr>
      </p:pic>
      <p:sp>
        <p:nvSpPr>
          <p:cNvPr id="89" name="Rectangle : coins arrondis 88">
            <a:extLst>
              <a:ext uri="{FF2B5EF4-FFF2-40B4-BE49-F238E27FC236}">
                <a16:creationId xmlns:a16="http://schemas.microsoft.com/office/drawing/2014/main" id="{CADCF6AB-8683-435E-9383-927527AF1BA3}"/>
              </a:ext>
            </a:extLst>
          </p:cNvPr>
          <p:cNvSpPr/>
          <p:nvPr/>
        </p:nvSpPr>
        <p:spPr>
          <a:xfrm>
            <a:off x="6395275" y="3806786"/>
            <a:ext cx="1863442" cy="41612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>
            <a:reflection blurRad="6350" stA="50000" endA="300" endPos="55000" dist="254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MARRAKECH</a:t>
            </a:r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id="{707C2B2E-BE0B-482F-8C06-A95038D63A54}"/>
              </a:ext>
            </a:extLst>
          </p:cNvPr>
          <p:cNvSpPr/>
          <p:nvPr/>
        </p:nvSpPr>
        <p:spPr>
          <a:xfrm rot="5682183">
            <a:off x="5453745" y="1022021"/>
            <a:ext cx="3429320" cy="3271046"/>
          </a:xfrm>
          <a:prstGeom prst="arc">
            <a:avLst>
              <a:gd name="adj1" fmla="val 16007824"/>
              <a:gd name="adj2" fmla="val 17579"/>
            </a:avLst>
          </a:prstGeom>
          <a:ln w="12700">
            <a:solidFill>
              <a:srgbClr val="C00000"/>
            </a:solidFill>
            <a:headEnd type="none"/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9F51DF36-2903-464E-AD3D-A72819B26C6A}"/>
              </a:ext>
            </a:extLst>
          </p:cNvPr>
          <p:cNvSpPr/>
          <p:nvPr/>
        </p:nvSpPr>
        <p:spPr>
          <a:xfrm rot="15491478">
            <a:off x="8390597" y="2584725"/>
            <a:ext cx="114709" cy="111833"/>
          </a:xfrm>
          <a:prstGeom prst="arc">
            <a:avLst>
              <a:gd name="adj1" fmla="val 16004383"/>
              <a:gd name="adj2" fmla="val 20885009"/>
            </a:avLst>
          </a:prstGeom>
          <a:ln w="127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880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75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5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7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25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" presetClass="exit" presetSubtype="3" accel="2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6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6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68" grpId="0" uiExpand="1" build="p"/>
      <p:bldP spid="52" grpId="0" animBg="1"/>
      <p:bldP spid="57" grpId="0" animBg="1"/>
      <p:bldP spid="65" grpId="0" animBg="1"/>
      <p:bldP spid="66" grpId="0" animBg="1"/>
      <p:bldP spid="70" grpId="0" animBg="1"/>
      <p:bldP spid="4" grpId="0" animBg="1"/>
      <p:bldP spid="75" grpId="0" animBg="1"/>
      <p:bldP spid="80" grpId="0" animBg="1"/>
      <p:bldP spid="83" grpId="0" animBg="1"/>
      <p:bldP spid="88" grpId="0" animBg="1"/>
      <p:bldP spid="91" grpId="0" animBg="1"/>
      <p:bldP spid="6" grpId="0" animBg="1"/>
      <p:bldP spid="92" grpId="0" animBg="1"/>
      <p:bldP spid="95" grpId="0" animBg="1"/>
      <p:bldP spid="100" grpId="0" animBg="1"/>
      <p:bldP spid="103" grpId="0" animBg="1"/>
      <p:bldP spid="104" grpId="0" animBg="1"/>
      <p:bldP spid="108" grpId="0" animBg="1"/>
      <p:bldP spid="89" grpId="0" animBg="1"/>
      <p:bldP spid="84" grpId="0" animBg="1"/>
      <p:bldP spid="9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276</Words>
  <Application>Microsoft Office PowerPoint</Application>
  <PresentationFormat>Grand écran</PresentationFormat>
  <Paragraphs>120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Didot LT Std</vt:lpstr>
      <vt:lpstr>Roboto</vt:lpstr>
      <vt:lpstr>Roboto Black</vt:lpstr>
      <vt:lpstr>Roboto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Salaheddine</dc:creator>
  <cp:lastModifiedBy>Salaheddine</cp:lastModifiedBy>
  <cp:revision>3</cp:revision>
  <dcterms:created xsi:type="dcterms:W3CDTF">2023-05-26T14:21:45Z</dcterms:created>
  <dcterms:modified xsi:type="dcterms:W3CDTF">2023-05-29T11:59:51Z</dcterms:modified>
</cp:coreProperties>
</file>