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94" r:id="rId2"/>
    <p:sldId id="513" r:id="rId3"/>
    <p:sldId id="514" r:id="rId4"/>
    <p:sldId id="517" r:id="rId5"/>
    <p:sldId id="516" r:id="rId6"/>
    <p:sldId id="518" r:id="rId7"/>
    <p:sldId id="519" r:id="rId8"/>
    <p:sldId id="520" r:id="rId9"/>
    <p:sldId id="453" r:id="rId10"/>
    <p:sldId id="457" r:id="rId11"/>
    <p:sldId id="464" r:id="rId12"/>
    <p:sldId id="465" r:id="rId13"/>
    <p:sldId id="467" r:id="rId14"/>
    <p:sldId id="466" r:id="rId15"/>
    <p:sldId id="334" r:id="rId16"/>
    <p:sldId id="349" r:id="rId17"/>
    <p:sldId id="331" r:id="rId18"/>
    <p:sldId id="332" r:id="rId19"/>
    <p:sldId id="357" r:id="rId20"/>
    <p:sldId id="449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05" d="100"/>
          <a:sy n="105" d="100"/>
        </p:scale>
        <p:origin x="71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alaheddine\Downloads\capacit&#233;%20h&#244;teli&#232;re%20class&#233;e%20en%20lits%20par%20destinati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58928687633054"/>
          <c:y val="0.23985765642510953"/>
          <c:w val="0.7228752397685827"/>
          <c:h val="0.6531401458366688"/>
        </c:manualLayout>
      </c:layout>
      <c:pie3DChart>
        <c:varyColors val="1"/>
        <c:ser>
          <c:idx val="0"/>
          <c:order val="0"/>
          <c:explosion val="6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5C8-4F57-A71D-8B2F53BB956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5C8-4F57-A71D-8B2F53BB956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A5C8-4F57-A71D-8B2F53BB956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A5C8-4F57-A71D-8B2F53BB956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A5C8-4F57-A71D-8B2F53BB9561}"/>
              </c:ext>
            </c:extLst>
          </c:dPt>
          <c:dLbls>
            <c:dLbl>
              <c:idx val="0"/>
              <c:layout>
                <c:manualLayout>
                  <c:x val="3.2053212298890049E-2"/>
                  <c:y val="-0.208418264681249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defRPr>
                    </a:pPr>
                    <a:fld id="{5E03E83D-D2BD-4843-AF73-B093E95D2130}" type="CATEGORYNAME">
                      <a:rPr lang="en-US" sz="3200">
                        <a:latin typeface="Roboto Black" panose="02000000000000000000" pitchFamily="2" charset="0"/>
                        <a:ea typeface="Roboto Black" panose="02000000000000000000" pitchFamily="2" charset="0"/>
                      </a:rPr>
                      <a:pPr>
                        <a:defRPr sz="2400">
                          <a:latin typeface="Roboto" panose="02000000000000000000" pitchFamily="2" charset="0"/>
                          <a:ea typeface="Roboto" panose="02000000000000000000" pitchFamily="2" charset="0"/>
                        </a:defRPr>
                      </a:pPr>
                      <a:t>[NOM DE CATÉGORIE]</a:t>
                    </a:fld>
                    <a:r>
                      <a:rPr lang="en-US" sz="2400" baseline="0" dirty="0"/>
                      <a:t>
</a:t>
                    </a:r>
                    <a:fld id="{A90761D0-75DA-4EC9-B9C6-146232F12C9B}" type="PERCENTAGE">
                      <a:rPr lang="en-US" sz="2400" b="1" baseline="0">
                        <a:solidFill>
                          <a:srgbClr val="4270C1"/>
                        </a:solidFill>
                      </a:rPr>
                      <a:pPr>
                        <a:defRPr sz="2400">
                          <a:latin typeface="Roboto" panose="02000000000000000000" pitchFamily="2" charset="0"/>
                          <a:ea typeface="Roboto" panose="02000000000000000000" pitchFamily="2" charset="0"/>
                        </a:defRPr>
                      </a:pPr>
                      <a:t>[POURCENTAGE]</a:t>
                    </a:fld>
                    <a:endParaRPr lang="en-US" sz="2400" baseline="0" dirty="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574517670577076"/>
                      <c:h val="0.3750968054211035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5C8-4F57-A71D-8B2F53BB9561}"/>
                </c:ext>
              </c:extLst>
            </c:dLbl>
            <c:dLbl>
              <c:idx val="1"/>
              <c:layout>
                <c:manualLayout>
                  <c:x val="-0.12435455165442615"/>
                  <c:y val="-5.550605192297633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defRPr>
                    </a:pPr>
                    <a:fld id="{43D9A22A-EBE8-4BAE-AD5F-DE2AFF07071E}" type="CATEGORYNAME">
                      <a:rPr lang="en-US" sz="2400"/>
                      <a:pPr>
                        <a:defRPr sz="2400">
                          <a:latin typeface="Roboto" panose="02000000000000000000" pitchFamily="2" charset="0"/>
                          <a:ea typeface="Roboto" panose="02000000000000000000" pitchFamily="2" charset="0"/>
                        </a:defRPr>
                      </a:pPr>
                      <a:t>[NOM DE CATÉGORIE]</a:t>
                    </a:fld>
                    <a:r>
                      <a:rPr lang="en-US" sz="2400" baseline="0" dirty="0"/>
                      <a:t>
</a:t>
                    </a:r>
                    <a:fld id="{566B6132-3A42-4B00-8257-E713BC1AD80C}" type="PERCENTAGE">
                      <a:rPr lang="en-US" sz="2400" b="1" baseline="0">
                        <a:solidFill>
                          <a:srgbClr val="E97B30"/>
                        </a:solidFill>
                      </a:rPr>
                      <a:pPr>
                        <a:defRPr sz="2400">
                          <a:latin typeface="Roboto" panose="02000000000000000000" pitchFamily="2" charset="0"/>
                          <a:ea typeface="Roboto" panose="02000000000000000000" pitchFamily="2" charset="0"/>
                        </a:defRPr>
                      </a:pPr>
                      <a:t>[POURCENTAGE]</a:t>
                    </a:fld>
                    <a:endParaRPr lang="en-US" sz="2400" baseline="0" dirty="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5C8-4F57-A71D-8B2F53BB9561}"/>
                </c:ext>
              </c:extLst>
            </c:dLbl>
            <c:dLbl>
              <c:idx val="2"/>
              <c:layout>
                <c:manualLayout>
                  <c:x val="-0.10299881240865195"/>
                  <c:y val="-5.187628484723234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defRPr>
                    </a:pPr>
                    <a:fld id="{03766B4C-9CA6-4421-8770-6ED75E941368}" type="CATEGORYNAME">
                      <a:rPr lang="en-US" sz="2400" dirty="0"/>
                      <a:pPr>
                        <a:defRPr sz="2400">
                          <a:latin typeface="Roboto" panose="02000000000000000000" pitchFamily="2" charset="0"/>
                          <a:ea typeface="Roboto" panose="02000000000000000000" pitchFamily="2" charset="0"/>
                        </a:defRPr>
                      </a:pPr>
                      <a:t>[NOM DE CATÉGORIE]</a:t>
                    </a:fld>
                    <a:r>
                      <a:rPr lang="en-US" sz="2400" baseline="0" dirty="0"/>
                      <a:t>
</a:t>
                    </a:r>
                    <a:fld id="{EEFBCA32-BBAE-4663-80BD-AFE544D47FDE}" type="PERCENTAGE">
                      <a:rPr lang="en-US" sz="2400" b="1" baseline="0" dirty="0"/>
                      <a:pPr>
                        <a:defRPr sz="2400">
                          <a:latin typeface="Roboto" panose="02000000000000000000" pitchFamily="2" charset="0"/>
                          <a:ea typeface="Roboto" panose="02000000000000000000" pitchFamily="2" charset="0"/>
                        </a:defRPr>
                      </a:pPr>
                      <a:t>[POURCENTAGE]</a:t>
                    </a:fld>
                    <a:endParaRPr lang="en-US" sz="2400" baseline="0" dirty="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A5C8-4F57-A71D-8B2F53BB9561}"/>
                </c:ext>
              </c:extLst>
            </c:dLbl>
            <c:dLbl>
              <c:idx val="3"/>
              <c:layout>
                <c:manualLayout>
                  <c:x val="-0.16833225801143312"/>
                  <c:y val="-0.1246728738157651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defRPr>
                    </a:pPr>
                    <a:r>
                      <a:rPr lang="en-US" sz="2400" dirty="0"/>
                      <a:t>Tangier</a:t>
                    </a:r>
                  </a:p>
                  <a:p>
                    <a:pPr>
                      <a:defRPr sz="2400">
                        <a:latin typeface="Roboto" panose="02000000000000000000" pitchFamily="2" charset="0"/>
                        <a:ea typeface="Roboto" panose="02000000000000000000" pitchFamily="2" charset="0"/>
                      </a:defRPr>
                    </a:pPr>
                    <a:fld id="{803FD9E6-B01A-4497-9E53-60EA11344401}" type="PERCENTAGE">
                      <a:rPr lang="en-US" sz="2400" b="1" baseline="0" smtClean="0">
                        <a:solidFill>
                          <a:srgbClr val="7030A0"/>
                        </a:solidFill>
                      </a:rPr>
                      <a:pPr>
                        <a:defRPr sz="2400">
                          <a:latin typeface="Roboto" panose="02000000000000000000" pitchFamily="2" charset="0"/>
                          <a:ea typeface="Roboto" panose="02000000000000000000" pitchFamily="2" charset="0"/>
                        </a:defRPr>
                      </a:pPr>
                      <a:t>[POURCENTAGE]</a:t>
                    </a:fld>
                    <a:endParaRPr lang="fr-CA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A5C8-4F57-A71D-8B2F53BB9561}"/>
                </c:ext>
              </c:extLst>
            </c:dLbl>
            <c:dLbl>
              <c:idx val="4"/>
              <c:layout>
                <c:manualLayout>
                  <c:x val="-7.3195975653251718E-5"/>
                  <c:y val="-3.078956241774258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defRPr>
                    </a:pPr>
                    <a:fld id="{5586EE80-62CD-4312-A34D-EDB374915D24}" type="CATEGORYNAME">
                      <a:rPr lang="en-US" sz="2400"/>
                      <a:pPr>
                        <a:defRPr sz="2400">
                          <a:latin typeface="Roboto" panose="02000000000000000000" pitchFamily="2" charset="0"/>
                          <a:ea typeface="Roboto" panose="02000000000000000000" pitchFamily="2" charset="0"/>
                        </a:defRPr>
                      </a:pPr>
                      <a:t>[NOM DE CATÉGORIE]</a:t>
                    </a:fld>
                    <a:r>
                      <a:rPr lang="en-US" sz="2400" baseline="0" dirty="0"/>
                      <a:t>
</a:t>
                    </a:r>
                    <a:fld id="{65539FF5-996B-4D60-828A-E2D5BF421F60}" type="PERCENTAGE">
                      <a:rPr lang="en-US" sz="2400" b="1" baseline="0">
                        <a:solidFill>
                          <a:srgbClr val="5A99D3"/>
                        </a:solidFill>
                      </a:rPr>
                      <a:pPr>
                        <a:defRPr sz="2400">
                          <a:latin typeface="Roboto" panose="02000000000000000000" pitchFamily="2" charset="0"/>
                          <a:ea typeface="Roboto" panose="02000000000000000000" pitchFamily="2" charset="0"/>
                        </a:defRPr>
                      </a:pPr>
                      <a:t>[POURCENTAGE]</a:t>
                    </a:fld>
                    <a:endParaRPr lang="en-US" sz="2400" baseline="0" dirty="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A5C8-4F57-A71D-8B2F53BB95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Sheet1!$B$2:$B$6</c:f>
              <c:strCache>
                <c:ptCount val="5"/>
                <c:pt idx="0">
                  <c:v>Marrakech</c:v>
                </c:pt>
                <c:pt idx="1">
                  <c:v>Agadir</c:v>
                </c:pt>
                <c:pt idx="2">
                  <c:v>Casablanca</c:v>
                </c:pt>
                <c:pt idx="3">
                  <c:v>Tanger-Assilah</c:v>
                </c:pt>
                <c:pt idx="4">
                  <c:v>Fès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73175</c:v>
                </c:pt>
                <c:pt idx="1">
                  <c:v>40660</c:v>
                </c:pt>
                <c:pt idx="2">
                  <c:v>21417</c:v>
                </c:pt>
                <c:pt idx="3">
                  <c:v>14060</c:v>
                </c:pt>
                <c:pt idx="4">
                  <c:v>10586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5C8-4F57-A71D-8B2F53BB956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8D26D1-44F4-4D3C-A60B-E5AE2BBCB687}" type="datetimeFigureOut">
              <a:rPr lang="fr-CA" smtClean="0"/>
              <a:t>2023-05-29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9A8CA1-7E13-412D-8A89-5F7B433CFCA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27905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A </a:t>
            </a:r>
            <a:r>
              <a:rPr lang="fr-CA" dirty="0" err="1"/>
              <a:t>kingdom</a:t>
            </a:r>
            <a:r>
              <a:rPr lang="fr-CA" dirty="0"/>
              <a:t> of </a:t>
            </a:r>
            <a:r>
              <a:rPr lang="fr-CA" dirty="0" err="1"/>
              <a:t>stability</a:t>
            </a:r>
            <a:r>
              <a:rPr lang="fr-CA" dirty="0"/>
              <a:t>, </a:t>
            </a:r>
            <a:r>
              <a:rPr lang="fr-CA" dirty="0" err="1"/>
              <a:t>with</a:t>
            </a:r>
            <a:r>
              <a:rPr lang="fr-CA" dirty="0"/>
              <a:t> a vibrant cultural </a:t>
            </a:r>
            <a:r>
              <a:rPr lang="fr-CA" dirty="0" err="1"/>
              <a:t>diversity</a:t>
            </a:r>
            <a:endParaRPr lang="fr-CA" dirty="0"/>
          </a:p>
          <a:p>
            <a:r>
              <a:rPr lang="fr-CA" dirty="0"/>
              <a:t>A mix of </a:t>
            </a:r>
            <a:r>
              <a:rPr lang="fr-CA" dirty="0" err="1"/>
              <a:t>african</a:t>
            </a:r>
            <a:r>
              <a:rPr lang="fr-CA" dirty="0"/>
              <a:t>, oriental and </a:t>
            </a:r>
            <a:r>
              <a:rPr lang="fr-CA" dirty="0" err="1"/>
              <a:t>european</a:t>
            </a:r>
            <a:r>
              <a:rPr lang="fr-CA" dirty="0"/>
              <a:t> influences</a:t>
            </a:r>
          </a:p>
          <a:p>
            <a:r>
              <a:rPr lang="fr-CA" dirty="0" err="1"/>
              <a:t>With</a:t>
            </a:r>
            <a:r>
              <a:rPr lang="fr-CA" dirty="0"/>
              <a:t> </a:t>
            </a:r>
            <a:r>
              <a:rPr lang="fr-CA" dirty="0" err="1"/>
              <a:t>berber</a:t>
            </a:r>
            <a:r>
              <a:rPr lang="fr-CA" dirty="0"/>
              <a:t>, </a:t>
            </a:r>
            <a:r>
              <a:rPr lang="fr-CA" dirty="0" err="1"/>
              <a:t>arab</a:t>
            </a:r>
            <a:r>
              <a:rPr lang="fr-CA" dirty="0"/>
              <a:t> and </a:t>
            </a:r>
            <a:r>
              <a:rPr lang="fr-CA" dirty="0" err="1"/>
              <a:t>muslim</a:t>
            </a:r>
            <a:r>
              <a:rPr lang="fr-CA" dirty="0"/>
              <a:t> and </a:t>
            </a:r>
            <a:r>
              <a:rPr lang="fr-CA" dirty="0" err="1"/>
              <a:t>jewish</a:t>
            </a:r>
            <a:r>
              <a:rPr lang="fr-CA" dirty="0"/>
              <a:t> </a:t>
            </a:r>
            <a:r>
              <a:rPr lang="fr-CA" dirty="0" err="1"/>
              <a:t>heritage</a:t>
            </a:r>
            <a:endParaRPr lang="fr-CA" dirty="0"/>
          </a:p>
          <a:p>
            <a:endParaRPr lang="fr-CA" dirty="0"/>
          </a:p>
          <a:p>
            <a:endParaRPr lang="fr-CA" dirty="0"/>
          </a:p>
          <a:p>
            <a:r>
              <a:rPr lang="fr-CA" dirty="0"/>
              <a:t>A </a:t>
            </a:r>
            <a:r>
              <a:rPr lang="fr-CA" dirty="0" err="1"/>
              <a:t>kingdom</a:t>
            </a:r>
            <a:r>
              <a:rPr lang="fr-CA" dirty="0"/>
              <a:t> </a:t>
            </a:r>
            <a:r>
              <a:rPr lang="fr-CA" dirty="0" err="1"/>
              <a:t>where</a:t>
            </a:r>
            <a:r>
              <a:rPr lang="fr-CA" dirty="0"/>
              <a:t> </a:t>
            </a:r>
            <a:r>
              <a:rPr lang="fr-CA" dirty="0" err="1"/>
              <a:t>you</a:t>
            </a:r>
            <a:r>
              <a:rPr lang="fr-CA" dirty="0"/>
              <a:t> can </a:t>
            </a:r>
            <a:r>
              <a:rPr lang="fr-CA" dirty="0" err="1"/>
              <a:t>perfect</a:t>
            </a:r>
            <a:r>
              <a:rPr lang="fr-CA" dirty="0"/>
              <a:t> </a:t>
            </a:r>
            <a:r>
              <a:rPr lang="fr-CA" dirty="0" err="1"/>
              <a:t>your</a:t>
            </a:r>
            <a:r>
              <a:rPr lang="fr-CA" dirty="0"/>
              <a:t> swing</a:t>
            </a:r>
          </a:p>
          <a:p>
            <a:endParaRPr lang="fr-CA" dirty="0"/>
          </a:p>
          <a:p>
            <a:r>
              <a:rPr lang="fr-CA" dirty="0" err="1"/>
              <a:t>Embarking</a:t>
            </a:r>
            <a:r>
              <a:rPr lang="fr-CA" dirty="0"/>
              <a:t> in a </a:t>
            </a:r>
            <a:r>
              <a:rPr lang="fr-CA" dirty="0" err="1"/>
              <a:t>journey</a:t>
            </a:r>
            <a:r>
              <a:rPr lang="fr-CA" dirty="0"/>
              <a:t> to the </a:t>
            </a:r>
            <a:r>
              <a:rPr lang="fr-CA" dirty="0" err="1"/>
              <a:t>sahara</a:t>
            </a:r>
            <a:endParaRPr lang="fr-CA" dirty="0"/>
          </a:p>
          <a:p>
            <a:r>
              <a:rPr lang="fr-CA" dirty="0"/>
              <a:t>The </a:t>
            </a:r>
            <a:r>
              <a:rPr lang="fr-CA" dirty="0" err="1"/>
              <a:t>african</a:t>
            </a:r>
            <a:r>
              <a:rPr lang="fr-CA" dirty="0"/>
              <a:t> </a:t>
            </a:r>
            <a:r>
              <a:rPr lang="fr-CA" dirty="0" err="1"/>
              <a:t>holywood</a:t>
            </a:r>
            <a:endParaRPr lang="fr-CA" dirty="0"/>
          </a:p>
          <a:p>
            <a:endParaRPr lang="fr-CA" dirty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20EAD-3DA5-4DC3-9F45-8D496A5BED06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26395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20EAD-3DA5-4DC3-9F45-8D496A5BED06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697143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20EAD-3DA5-4DC3-9F45-8D496A5BED06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724876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20EAD-3DA5-4DC3-9F45-8D496A5BED06}" type="slidenum">
              <a:rPr lang="fr-CA" smtClean="0"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235585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20EAD-3DA5-4DC3-9F45-8D496A5BED06}" type="slidenum">
              <a:rPr lang="fr-CA" smtClean="0"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365716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International Airport 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US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Destination by excellence for </a:t>
            </a:r>
          </a:p>
          <a:p>
            <a:pPr marL="285750" indent="-285750">
              <a:buFontTx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Conference &amp; Congress</a:t>
            </a:r>
          </a:p>
          <a:p>
            <a:pPr marL="285750" indent="-285750">
              <a:buFontTx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Cultural discovery</a:t>
            </a:r>
          </a:p>
          <a:p>
            <a:pPr marL="285750" indent="-285750">
              <a:buFontTx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Activities</a:t>
            </a:r>
          </a:p>
          <a:p>
            <a:pPr marL="285750" indent="-285750">
              <a:buFontTx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Adventure &amp; Sport</a:t>
            </a:r>
          </a:p>
          <a:p>
            <a:pPr marL="285750" indent="-285750">
              <a:buFontTx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Long stays</a:t>
            </a:r>
          </a:p>
          <a:p>
            <a:pPr marL="285750" indent="-285750">
              <a:buFontTx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</a:p>
          <a:p>
            <a:pPr marL="285750" indent="-285750">
              <a:buFontTx/>
              <a:buChar char="-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Also a start point of many tours </a:t>
            </a:r>
            <a:endParaRPr lang="fr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 have handpicked and tested From its Outstanding Touristic infrastructure, many hotels.</a:t>
            </a:r>
          </a:p>
          <a:p>
            <a:endParaRPr lang="fr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Very renown for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Unesco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World Heritage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Jemaa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El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Fna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Several Monuments from 12</a:t>
            </a:r>
            <a:r>
              <a:rPr lang="en-US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century and the Majorelle Garden</a:t>
            </a:r>
            <a:endParaRPr lang="fr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20EAD-3DA5-4DC3-9F45-8D496A5BED06}" type="slidenum">
              <a:rPr lang="fr-CA" smtClean="0"/>
              <a:t>15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836448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20EAD-3DA5-4DC3-9F45-8D496A5BED06}" type="slidenum">
              <a:rPr lang="fr-CA" smtClean="0"/>
              <a:t>16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198264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 International Airport as a Hub 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9 732 044 Million passengers 2019 statistics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Business Destination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Good Hotel infrastructure 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Meetings and conferences Halls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Start point of Many Tour Programs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Sightseeing might be done from 3hours to 2 days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Main attraction is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Greart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Mosque Hassan II, Mohammed V square and Art deco,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Habous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quarter,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Catholique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church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20EAD-3DA5-4DC3-9F45-8D496A5BED06}" type="slidenum">
              <a:rPr lang="fr-CA" smtClean="0"/>
              <a:t>17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752895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Its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Harbors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Tanger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Ville &amp;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Tanger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Med) connecting to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spain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 less than an hour ferry.</a:t>
            </a:r>
            <a:endParaRPr lang="fr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Enables us to combine Spain tour with Morocco Tour</a:t>
            </a:r>
            <a:endParaRPr lang="fr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Its Old Town The Cap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Spartel</a:t>
            </a:r>
            <a:endParaRPr lang="fr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Five Star Hotels and Conference Rooms </a:t>
            </a:r>
            <a:endParaRPr lang="fr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Hilton, Royal Tulip and other Five Star is situated at a walking distance from the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High-speed Train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Station</a:t>
            </a:r>
            <a:endParaRPr lang="fr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Some of our programs include this transportation</a:t>
            </a:r>
            <a:endParaRPr lang="fr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20EAD-3DA5-4DC3-9F45-8D496A5BED06}" type="slidenum">
              <a:rPr lang="fr-CA" smtClean="0"/>
              <a:t>18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198660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International Airport 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US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Destination by excellence for </a:t>
            </a:r>
          </a:p>
          <a:p>
            <a:pPr marL="285750" indent="-285750">
              <a:buFontTx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Conference &amp; Congress</a:t>
            </a:r>
          </a:p>
          <a:p>
            <a:pPr marL="285750" indent="-285750">
              <a:buFontTx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Cultural discovery</a:t>
            </a:r>
          </a:p>
          <a:p>
            <a:pPr marL="285750" indent="-285750">
              <a:buFontTx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Activities</a:t>
            </a:r>
          </a:p>
          <a:p>
            <a:pPr marL="285750" indent="-285750">
              <a:buFontTx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Adventure &amp; Sport</a:t>
            </a:r>
          </a:p>
          <a:p>
            <a:pPr marL="285750" indent="-285750">
              <a:buFontTx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Long stays</a:t>
            </a:r>
          </a:p>
          <a:p>
            <a:pPr marL="285750" indent="-285750">
              <a:buFontTx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</a:p>
          <a:p>
            <a:pPr marL="285750" indent="-285750">
              <a:buFontTx/>
              <a:buChar char="-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Also a start point of many tours </a:t>
            </a:r>
            <a:endParaRPr lang="fr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 have handpicked and tested From its Outstanding Touristic infrastructure, many hotels.</a:t>
            </a:r>
          </a:p>
          <a:p>
            <a:endParaRPr lang="fr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Very renown for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Unesco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World Heritage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Jemaa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El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Fna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Several Monuments from 12</a:t>
            </a:r>
            <a:r>
              <a:rPr lang="en-US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century and the Majorelle Garden</a:t>
            </a:r>
            <a:endParaRPr lang="fr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20EAD-3DA5-4DC3-9F45-8D496A5BED06}" type="slidenum">
              <a:rPr lang="fr-CA" smtClean="0"/>
              <a:t>19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319105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20EAD-3DA5-4DC3-9F45-8D496A5BED06}" type="slidenum">
              <a:rPr lang="fr-CA" smtClean="0"/>
              <a:t>20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9053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 International Airport as a Hub 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9 732 044 Million passengers 2019 statistics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Business Destination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Good Hotel infrastructure 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Meetings and conferences Halls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Start point of Many Tour Programs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Sightseeing might be done from 3hours to 2 days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Main attraction is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Greart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Mosque Hassan II, Mohammed V square and Art deco,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Habous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quarter,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Catholique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church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20EAD-3DA5-4DC3-9F45-8D496A5BED06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02410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 International Airport as a Hub 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9 732 044 Million passengers 2019 statistics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Business Destination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Good Hotel infrastructure 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Meetings and conferences Halls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Start point of Many Tour Programs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Sightseeing might be done from 3hours to 2 days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Main attraction is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Greart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Mosque Hassan II, Mohammed V square and Art deco,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Habous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quarter,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Catholique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church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20EAD-3DA5-4DC3-9F45-8D496A5BED06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44934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 International Airport as a Hub 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9 732 044 Million passengers 2019 statistics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Business Destination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Good Hotel infrastructure 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Meetings and conferences Halls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Start point of Many Tour Programs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Sightseeing might be done from 3hours to 2 days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Main attraction is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Greart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Mosque Hassan II, Mohammed V square and Art deco,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Habous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quarter,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Catholique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church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20EAD-3DA5-4DC3-9F45-8D496A5BED06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06767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 International Airport as a Hub 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9 732 044 Million passengers 2019 statistics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Business Destination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Good Hotel infrastructure 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Meetings and conferences Halls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Start point of Many Tour Programs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Sightseeing might be done from 3hours to 2 days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Main attraction is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Greart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Mosque Hassan II, Mohammed V square and Art deco,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Habous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quarter,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Catholique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church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20EAD-3DA5-4DC3-9F45-8D496A5BED06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16673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 International Airport as a Hub 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9 732 044 Million passengers 2019 statistics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Business Destination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Good Hotel infrastructure 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Meetings and conferences Halls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Start point of Many Tour Programs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Sightseeing might be done from 3hours to 2 days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Main attraction is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Greart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Mosque Hassan II, Mohammed V square and Art deco,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Habous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quarter,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Catholique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church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20EAD-3DA5-4DC3-9F45-8D496A5BED06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953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 International Airport as a Hub 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9 732 044 Million passengers 2019 statistics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Business Destination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Good Hotel infrastructure 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Meetings and conferences Halls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Start point of Many Tour Programs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Sightseeing might be done from 3hours to 2 days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Main attraction is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Greart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Mosque Hassan II, Mohammed V square and Art deco,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Habous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quarter,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Catholique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church</a:t>
            </a: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20EAD-3DA5-4DC3-9F45-8D496A5BED06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257082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20EAD-3DA5-4DC3-9F45-8D496A5BED06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372133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20EAD-3DA5-4DC3-9F45-8D496A5BED06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1135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F2084B-8319-439B-935C-849EFA7C31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D26FB5F-F25D-4BBA-AE39-26C75DE764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660E026-EB70-423D-B3F3-E03131E5A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A92D-080D-4A3E-8368-96F4995ECD77}" type="datetimeFigureOut">
              <a:rPr lang="fr-CA" smtClean="0"/>
              <a:t>2023-05-29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E51D4C8-2218-4CB2-A999-7D59D6950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0B3217-7EC0-4712-9BE2-8237C78C7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BE63C-8CA1-417C-B5BD-A842A05BF45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78488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59909C-7771-496F-8252-A909C808B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509CA50-DD89-40F6-B348-6B4A35B88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7562317-1FA3-4F10-92C1-683ADC442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A92D-080D-4A3E-8368-96F4995ECD77}" type="datetimeFigureOut">
              <a:rPr lang="fr-CA" smtClean="0"/>
              <a:t>2023-05-29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0B09B2-B3C4-47F3-9CE6-0ED3F959B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6FF745D-FBF5-4CE1-A43D-865DEF9E7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BE63C-8CA1-417C-B5BD-A842A05BF45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936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FDA999E-AE67-413A-A663-127986A52B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D0C10A5-450C-48E4-9F3E-0E4EAE2E55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B3A9EC7-84E6-4664-8727-523DB0AA7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A92D-080D-4A3E-8368-96F4995ECD77}" type="datetimeFigureOut">
              <a:rPr lang="fr-CA" smtClean="0"/>
              <a:t>2023-05-29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BC84239-6B74-41B7-B3C3-0F4958B8E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FE38523-C1BD-4D0F-A68F-F05A248C4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BE63C-8CA1-417C-B5BD-A842A05BF45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54316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C74CC8-ED3B-4A99-A09C-D0488B9E8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30E9A1-20B3-4FCC-A3C0-1D83A956C0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CDEA58F-6178-4956-8B43-DC98FF55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A92D-080D-4A3E-8368-96F4995ECD77}" type="datetimeFigureOut">
              <a:rPr lang="fr-CA" smtClean="0"/>
              <a:t>2023-05-29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8AAD589-2B94-4E66-8A1B-275DDBC3C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E4EF6B-B41C-49E6-8319-A08C11581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BE63C-8CA1-417C-B5BD-A842A05BF45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9542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69A024-6833-49D8-9805-A77EBD1D9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33596D7-A295-43C6-8A54-A44DF953C7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84AAA0C-6D3E-4890-84D9-6A9AB6186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A92D-080D-4A3E-8368-96F4995ECD77}" type="datetimeFigureOut">
              <a:rPr lang="fr-CA" smtClean="0"/>
              <a:t>2023-05-29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1A0C506-6D8E-481E-BC5B-C60B68CE1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6F21388-2848-4919-9E10-098BF990A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BE63C-8CA1-417C-B5BD-A842A05BF45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64236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EFE889-8733-4AF6-B396-82B57ED81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E2D1E89-4489-4C39-83DB-3FB7FB199E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426A0B9-AB12-449C-BEFB-B1AD752E92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F8169E7-E8EA-4A7B-91C1-B5EFB7FC3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A92D-080D-4A3E-8368-96F4995ECD77}" type="datetimeFigureOut">
              <a:rPr lang="fr-CA" smtClean="0"/>
              <a:t>2023-05-29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CA982EE-1F9E-4A13-B148-1FBB5263B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F956587-06D6-49E6-9008-B7E1E6A44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BE63C-8CA1-417C-B5BD-A842A05BF45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14065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065AD7-4E52-4DDA-BBEB-604E81E90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2477FF6-91B5-414D-B612-C240CEFC0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9CC78D5-45B0-4EEE-BDD0-198EF22D42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F023CAD-7D58-47E8-AB21-A9AF8259B7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2A14BF7-395F-4626-B9FD-9DDC44192D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1DFD0C7-2A33-4DE1-BA6F-B7B27D4FA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A92D-080D-4A3E-8368-96F4995ECD77}" type="datetimeFigureOut">
              <a:rPr lang="fr-CA" smtClean="0"/>
              <a:t>2023-05-29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8E8E12C-808F-4569-A9D5-F11E3A241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F68574D-1035-4D87-8736-532536475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BE63C-8CA1-417C-B5BD-A842A05BF45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54793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2625A9-4DFE-41CA-92A9-3F2EF1568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FE18C2F-02F0-4BD5-ADFA-6CC695857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A92D-080D-4A3E-8368-96F4995ECD77}" type="datetimeFigureOut">
              <a:rPr lang="fr-CA" smtClean="0"/>
              <a:t>2023-05-29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2B32E48-813F-4E99-B211-4AF375803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537E9A0-6C71-4795-AF3A-765B7E33E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BE63C-8CA1-417C-B5BD-A842A05BF45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18382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4D1CBFB-C91A-4B61-9C06-FF99ABAB0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A92D-080D-4A3E-8368-96F4995ECD77}" type="datetimeFigureOut">
              <a:rPr lang="fr-CA" smtClean="0"/>
              <a:t>2023-05-29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B1A8BC8-6B92-4024-B070-1F53C2427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F163525-7F58-47EF-9A66-45B648206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BE63C-8CA1-417C-B5BD-A842A05BF45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85469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D6222D-1A94-41C1-BF0B-B47A9666C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38DDE1-3E3C-4C7E-AF44-B73487D33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35775BF-C803-43F2-9162-03EF1162DF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7FBA08E-914B-4408-85E9-C03A533AA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A92D-080D-4A3E-8368-96F4995ECD77}" type="datetimeFigureOut">
              <a:rPr lang="fr-CA" smtClean="0"/>
              <a:t>2023-05-29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288CB45-528B-4ECC-AD13-2959DAED2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707C323-1142-4C19-A1D0-529433E5E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BE63C-8CA1-417C-B5BD-A842A05BF45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83508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6336F6-22BD-4CE2-94B3-3782B53F1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C90DE17-0F95-469F-97E5-BB6AD66167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D5A7E07-60AC-4239-B21D-43F832421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6D7699E-66E7-413C-B8F4-51FF3495B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A92D-080D-4A3E-8368-96F4995ECD77}" type="datetimeFigureOut">
              <a:rPr lang="fr-CA" smtClean="0"/>
              <a:t>2023-05-29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11DAFF8-07A6-4C5A-A999-4FDB4ED2D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0FC109E-6086-458C-B688-9FBD64DB8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BE63C-8CA1-417C-B5BD-A842A05BF45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67871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04315CF-35B7-4D67-B8F0-11174B694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4198D0A-DFEF-4FA4-8234-D03E67AD45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D376E7B-D434-443C-98B3-A8B57F1547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BA92D-080D-4A3E-8368-96F4995ECD77}" type="datetimeFigureOut">
              <a:rPr lang="fr-CA" smtClean="0"/>
              <a:t>2023-05-29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958ED0B-F6E2-47F6-B3F6-9D54706B24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00A28F6-83B7-4942-A9C2-11CD85A3F0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BE63C-8CA1-417C-B5BD-A842A05BF45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71824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2.sv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.png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2.svg"/><Relationship Id="rId9" Type="http://schemas.openxmlformats.org/officeDocument/2006/relationships/image" Target="../media/image2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.png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2.svg"/><Relationship Id="rId9" Type="http://schemas.openxmlformats.org/officeDocument/2006/relationships/image" Target="../media/image2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.png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2.svg"/><Relationship Id="rId9" Type="http://schemas.openxmlformats.org/officeDocument/2006/relationships/image" Target="../media/image2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.png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2.svg"/><Relationship Id="rId9" Type="http://schemas.openxmlformats.org/officeDocument/2006/relationships/image" Target="../media/image2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svg"/><Relationship Id="rId26" Type="http://schemas.openxmlformats.org/officeDocument/2006/relationships/image" Target="../media/image50.png"/><Relationship Id="rId3" Type="http://schemas.openxmlformats.org/officeDocument/2006/relationships/image" Target="../media/image31.png"/><Relationship Id="rId21" Type="http://schemas.openxmlformats.org/officeDocument/2006/relationships/image" Target="../media/image5.png"/><Relationship Id="rId7" Type="http://schemas.openxmlformats.org/officeDocument/2006/relationships/image" Target="../media/image35.svg"/><Relationship Id="rId12" Type="http://schemas.openxmlformats.org/officeDocument/2006/relationships/image" Target="../media/image40.svg"/><Relationship Id="rId17" Type="http://schemas.openxmlformats.org/officeDocument/2006/relationships/image" Target="../media/image45.png"/><Relationship Id="rId25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4.sv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24" Type="http://schemas.openxmlformats.org/officeDocument/2006/relationships/image" Target="../media/image7.svg"/><Relationship Id="rId5" Type="http://schemas.openxmlformats.org/officeDocument/2006/relationships/image" Target="../media/image33.emf"/><Relationship Id="rId15" Type="http://schemas.openxmlformats.org/officeDocument/2006/relationships/image" Target="../media/image43.png"/><Relationship Id="rId23" Type="http://schemas.openxmlformats.org/officeDocument/2006/relationships/image" Target="../media/image6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4" Type="http://schemas.openxmlformats.org/officeDocument/2006/relationships/image" Target="../media/image32.svg"/><Relationship Id="rId9" Type="http://schemas.openxmlformats.org/officeDocument/2006/relationships/image" Target="../media/image37.svg"/><Relationship Id="rId14" Type="http://schemas.openxmlformats.org/officeDocument/2006/relationships/image" Target="../media/image42.svg"/><Relationship Id="rId22" Type="http://schemas.openxmlformats.org/officeDocument/2006/relationships/image" Target="../media/image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chart" Target="../charts/chart1.xml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Relationship Id="rId9" Type="http://schemas.openxmlformats.org/officeDocument/2006/relationships/image" Target="../media/image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38.png"/><Relationship Id="rId18" Type="http://schemas.openxmlformats.org/officeDocument/2006/relationships/image" Target="../media/image41.png"/><Relationship Id="rId3" Type="http://schemas.openxmlformats.org/officeDocument/2006/relationships/image" Target="../media/image31.png"/><Relationship Id="rId21" Type="http://schemas.openxmlformats.org/officeDocument/2006/relationships/image" Target="../media/image44.svg"/><Relationship Id="rId7" Type="http://schemas.openxmlformats.org/officeDocument/2006/relationships/image" Target="../media/image46.svg"/><Relationship Id="rId12" Type="http://schemas.openxmlformats.org/officeDocument/2006/relationships/image" Target="../media/image37.svg"/><Relationship Id="rId17" Type="http://schemas.openxmlformats.org/officeDocument/2006/relationships/image" Target="../media/image54.svg"/><Relationship Id="rId25" Type="http://schemas.openxmlformats.org/officeDocument/2006/relationships/image" Target="../media/image7.sv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3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36.png"/><Relationship Id="rId24" Type="http://schemas.openxmlformats.org/officeDocument/2006/relationships/image" Target="../media/image6.png"/><Relationship Id="rId5" Type="http://schemas.openxmlformats.org/officeDocument/2006/relationships/image" Target="../media/image33.emf"/><Relationship Id="rId15" Type="http://schemas.openxmlformats.org/officeDocument/2006/relationships/image" Target="../media/image40.svg"/><Relationship Id="rId23" Type="http://schemas.openxmlformats.org/officeDocument/2006/relationships/image" Target="../media/image2.svg"/><Relationship Id="rId10" Type="http://schemas.openxmlformats.org/officeDocument/2006/relationships/image" Target="../media/image35.svg"/><Relationship Id="rId19" Type="http://schemas.openxmlformats.org/officeDocument/2006/relationships/image" Target="../media/image42.svg"/><Relationship Id="rId4" Type="http://schemas.openxmlformats.org/officeDocument/2006/relationships/image" Target="../media/image32.svg"/><Relationship Id="rId9" Type="http://schemas.openxmlformats.org/officeDocument/2006/relationships/image" Target="../media/image34.png"/><Relationship Id="rId14" Type="http://schemas.openxmlformats.org/officeDocument/2006/relationships/image" Target="../media/image39.png"/><Relationship Id="rId22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39.png"/><Relationship Id="rId18" Type="http://schemas.openxmlformats.org/officeDocument/2006/relationships/image" Target="../media/image59.svg"/><Relationship Id="rId26" Type="http://schemas.openxmlformats.org/officeDocument/2006/relationships/image" Target="../media/image7.svg"/><Relationship Id="rId3" Type="http://schemas.openxmlformats.org/officeDocument/2006/relationships/image" Target="../media/image31.png"/><Relationship Id="rId21" Type="http://schemas.openxmlformats.org/officeDocument/2006/relationships/image" Target="../media/image60.png"/><Relationship Id="rId7" Type="http://schemas.openxmlformats.org/officeDocument/2006/relationships/image" Target="../media/image36.png"/><Relationship Id="rId12" Type="http://schemas.openxmlformats.org/officeDocument/2006/relationships/image" Target="../media/image42.svg"/><Relationship Id="rId17" Type="http://schemas.openxmlformats.org/officeDocument/2006/relationships/image" Target="../media/image58.png"/><Relationship Id="rId25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57.svg"/><Relationship Id="rId20" Type="http://schemas.openxmlformats.org/officeDocument/2006/relationships/image" Target="../media/image4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emf"/><Relationship Id="rId11" Type="http://schemas.openxmlformats.org/officeDocument/2006/relationships/image" Target="../media/image41.png"/><Relationship Id="rId24" Type="http://schemas.openxmlformats.org/officeDocument/2006/relationships/image" Target="../media/image2.svg"/><Relationship Id="rId5" Type="http://schemas.openxmlformats.org/officeDocument/2006/relationships/image" Target="../media/image33.emf"/><Relationship Id="rId15" Type="http://schemas.openxmlformats.org/officeDocument/2006/relationships/image" Target="../media/image56.png"/><Relationship Id="rId23" Type="http://schemas.openxmlformats.org/officeDocument/2006/relationships/image" Target="../media/image5.png"/><Relationship Id="rId10" Type="http://schemas.openxmlformats.org/officeDocument/2006/relationships/image" Target="../media/image54.svg"/><Relationship Id="rId19" Type="http://schemas.openxmlformats.org/officeDocument/2006/relationships/image" Target="../media/image43.png"/><Relationship Id="rId4" Type="http://schemas.openxmlformats.org/officeDocument/2006/relationships/image" Target="../media/image32.svg"/><Relationship Id="rId9" Type="http://schemas.openxmlformats.org/officeDocument/2006/relationships/image" Target="../media/image53.png"/><Relationship Id="rId14" Type="http://schemas.openxmlformats.org/officeDocument/2006/relationships/image" Target="../media/image40.svg"/><Relationship Id="rId22" Type="http://schemas.openxmlformats.org/officeDocument/2006/relationships/image" Target="../media/image61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8.png"/><Relationship Id="rId18" Type="http://schemas.openxmlformats.org/officeDocument/2006/relationships/image" Target="../media/image43.png"/><Relationship Id="rId26" Type="http://schemas.openxmlformats.org/officeDocument/2006/relationships/image" Target="../media/image6.png"/><Relationship Id="rId3" Type="http://schemas.openxmlformats.org/officeDocument/2006/relationships/image" Target="../media/image31.png"/><Relationship Id="rId21" Type="http://schemas.openxmlformats.org/officeDocument/2006/relationships/image" Target="../media/image65.jpg"/><Relationship Id="rId7" Type="http://schemas.openxmlformats.org/officeDocument/2006/relationships/image" Target="../media/image35.svg"/><Relationship Id="rId12" Type="http://schemas.openxmlformats.org/officeDocument/2006/relationships/image" Target="../media/image47.png"/><Relationship Id="rId17" Type="http://schemas.openxmlformats.org/officeDocument/2006/relationships/image" Target="../media/image42.svg"/><Relationship Id="rId25" Type="http://schemas.openxmlformats.org/officeDocument/2006/relationships/image" Target="../media/image2.sv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41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46.svg"/><Relationship Id="rId24" Type="http://schemas.openxmlformats.org/officeDocument/2006/relationships/image" Target="../media/image5.png"/><Relationship Id="rId5" Type="http://schemas.openxmlformats.org/officeDocument/2006/relationships/image" Target="../media/image33.emf"/><Relationship Id="rId15" Type="http://schemas.openxmlformats.org/officeDocument/2006/relationships/image" Target="../media/image63.svg"/><Relationship Id="rId23" Type="http://schemas.openxmlformats.org/officeDocument/2006/relationships/image" Target="../media/image40.svg"/><Relationship Id="rId10" Type="http://schemas.openxmlformats.org/officeDocument/2006/relationships/image" Target="../media/image45.png"/><Relationship Id="rId19" Type="http://schemas.openxmlformats.org/officeDocument/2006/relationships/image" Target="../media/image44.svg"/><Relationship Id="rId4" Type="http://schemas.openxmlformats.org/officeDocument/2006/relationships/image" Target="../media/image32.svg"/><Relationship Id="rId9" Type="http://schemas.openxmlformats.org/officeDocument/2006/relationships/image" Target="../media/image37.svg"/><Relationship Id="rId14" Type="http://schemas.openxmlformats.org/officeDocument/2006/relationships/image" Target="../media/image62.png"/><Relationship Id="rId22" Type="http://schemas.openxmlformats.org/officeDocument/2006/relationships/image" Target="../media/image39.png"/><Relationship Id="rId27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13" Type="http://schemas.openxmlformats.org/officeDocument/2006/relationships/image" Target="../media/image72.png"/><Relationship Id="rId3" Type="http://schemas.openxmlformats.org/officeDocument/2006/relationships/image" Target="../media/image1.png"/><Relationship Id="rId7" Type="http://schemas.openxmlformats.org/officeDocument/2006/relationships/image" Target="../media/image66.png"/><Relationship Id="rId12" Type="http://schemas.openxmlformats.org/officeDocument/2006/relationships/image" Target="../media/image71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11" Type="http://schemas.openxmlformats.org/officeDocument/2006/relationships/image" Target="../media/image70.png"/><Relationship Id="rId5" Type="http://schemas.openxmlformats.org/officeDocument/2006/relationships/image" Target="../media/image3.png"/><Relationship Id="rId15" Type="http://schemas.openxmlformats.org/officeDocument/2006/relationships/image" Target="../media/image74.png"/><Relationship Id="rId10" Type="http://schemas.openxmlformats.org/officeDocument/2006/relationships/image" Target="../media/image69.svg"/><Relationship Id="rId4" Type="http://schemas.openxmlformats.org/officeDocument/2006/relationships/image" Target="../media/image2.svg"/><Relationship Id="rId9" Type="http://schemas.openxmlformats.org/officeDocument/2006/relationships/image" Target="../media/image68.png"/><Relationship Id="rId14" Type="http://schemas.openxmlformats.org/officeDocument/2006/relationships/image" Target="../media/image7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jpg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1.jpg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Relationship Id="rId9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jpg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Relationship Id="rId9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7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5.png"/><Relationship Id="rId4" Type="http://schemas.openxmlformats.org/officeDocument/2006/relationships/image" Target="../media/image18.jpeg"/><Relationship Id="rId9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0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5.png"/><Relationship Id="rId4" Type="http://schemas.openxmlformats.org/officeDocument/2006/relationships/image" Target="../media/image21.jpg"/><Relationship Id="rId9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3.jpeg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Relationship Id="rId9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que 4">
            <a:extLst>
              <a:ext uri="{FF2B5EF4-FFF2-40B4-BE49-F238E27FC236}">
                <a16:creationId xmlns:a16="http://schemas.microsoft.com/office/drawing/2014/main" id="{085009FD-D040-4AF8-A21F-5C43E556E20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78469" y="576261"/>
            <a:ext cx="5591175" cy="3876675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0CE33581-6B80-4CF6-B289-EE9CDF418A9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60261" y="4558943"/>
            <a:ext cx="4915992" cy="8874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39C6ADA0-B1F6-4156-8A67-B92B2DE0CEA1}"/>
              </a:ext>
            </a:extLst>
          </p:cNvPr>
          <p:cNvCxnSpPr>
            <a:cxnSpLocks/>
          </p:cNvCxnSpPr>
          <p:nvPr/>
        </p:nvCxnSpPr>
        <p:spPr>
          <a:xfrm flipH="1">
            <a:off x="8664498" y="3959604"/>
            <a:ext cx="3527502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8A3F42B-B4B4-4482-AB65-9B4CFE946317}"/>
              </a:ext>
            </a:extLst>
          </p:cNvPr>
          <p:cNvCxnSpPr>
            <a:cxnSpLocks/>
          </p:cNvCxnSpPr>
          <p:nvPr/>
        </p:nvCxnSpPr>
        <p:spPr>
          <a:xfrm flipH="1">
            <a:off x="-17520" y="3959604"/>
            <a:ext cx="3448574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593794" y="3959604"/>
            <a:ext cx="19870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6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By Five Dragons’ Group</a:t>
            </a:r>
          </a:p>
        </p:txBody>
      </p:sp>
    </p:spTree>
    <p:extLst>
      <p:ext uri="{BB962C8B-B14F-4D97-AF65-F5344CB8AC3E}">
        <p14:creationId xmlns:p14="http://schemas.microsoft.com/office/powerpoint/2010/main" val="220666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79548B1D-E773-48F9-9403-E30E30D78896}"/>
              </a:ext>
            </a:extLst>
          </p:cNvPr>
          <p:cNvSpPr/>
          <p:nvPr/>
        </p:nvSpPr>
        <p:spPr>
          <a:xfrm>
            <a:off x="1" y="0"/>
            <a:ext cx="4606604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cxnSp>
        <p:nvCxnSpPr>
          <p:cNvPr id="57" name="Connecteur droit 10">
            <a:extLst>
              <a:ext uri="{FF2B5EF4-FFF2-40B4-BE49-F238E27FC236}">
                <a16:creationId xmlns:a16="http://schemas.microsoft.com/office/drawing/2014/main" id="{57A9DC18-482F-41D3-A18C-FA2BDCF364FE}"/>
              </a:ext>
            </a:extLst>
          </p:cNvPr>
          <p:cNvCxnSpPr>
            <a:cxnSpLocks/>
          </p:cNvCxnSpPr>
          <p:nvPr/>
        </p:nvCxnSpPr>
        <p:spPr>
          <a:xfrm>
            <a:off x="11889957" y="345507"/>
            <a:ext cx="0" cy="253166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29">
            <a:extLst>
              <a:ext uri="{FF2B5EF4-FFF2-40B4-BE49-F238E27FC236}">
                <a16:creationId xmlns:a16="http://schemas.microsoft.com/office/drawing/2014/main" id="{8C6FE29E-AA38-4BD1-B59B-E49404D3335E}"/>
              </a:ext>
            </a:extLst>
          </p:cNvPr>
          <p:cNvCxnSpPr/>
          <p:nvPr/>
        </p:nvCxnSpPr>
        <p:spPr>
          <a:xfrm>
            <a:off x="11889957" y="2499560"/>
            <a:ext cx="0" cy="1711354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43548997-E90F-4AD6-83A2-9EE82BCE93B5}"/>
              </a:ext>
            </a:extLst>
          </p:cNvPr>
          <p:cNvCxnSpPr>
            <a:cxnSpLocks/>
          </p:cNvCxnSpPr>
          <p:nvPr/>
        </p:nvCxnSpPr>
        <p:spPr>
          <a:xfrm>
            <a:off x="5191441" y="1956391"/>
            <a:ext cx="0" cy="3582896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46CB1325-E36E-4CDB-8C5E-574BC01E76B3}"/>
              </a:ext>
            </a:extLst>
          </p:cNvPr>
          <p:cNvSpPr/>
          <p:nvPr/>
        </p:nvSpPr>
        <p:spPr>
          <a:xfrm>
            <a:off x="10287000" y="5084583"/>
            <a:ext cx="135755" cy="135755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3C73BA05-A0AF-4166-BC7C-A0D390C3FDE8}"/>
              </a:ext>
            </a:extLst>
          </p:cNvPr>
          <p:cNvSpPr/>
          <p:nvPr/>
        </p:nvSpPr>
        <p:spPr>
          <a:xfrm>
            <a:off x="10539413" y="5084583"/>
            <a:ext cx="135755" cy="135755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5734C96F-A889-4B3D-BD14-651DC95AC6DE}"/>
              </a:ext>
            </a:extLst>
          </p:cNvPr>
          <p:cNvSpPr/>
          <p:nvPr/>
        </p:nvSpPr>
        <p:spPr>
          <a:xfrm>
            <a:off x="10782300" y="5079821"/>
            <a:ext cx="135755" cy="135755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5147947-E076-42BE-87F6-2B2990257FC6}"/>
              </a:ext>
            </a:extLst>
          </p:cNvPr>
          <p:cNvSpPr txBox="1"/>
          <p:nvPr/>
        </p:nvSpPr>
        <p:spPr>
          <a:xfrm>
            <a:off x="5646509" y="1991163"/>
            <a:ext cx="5916163" cy="3533128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r>
              <a:rPr lang="fr-CA" sz="17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Amoud</a:t>
            </a:r>
            <a:r>
              <a:rPr lang="fr-CA" sz="1700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</a:p>
          <a:p>
            <a:r>
              <a:rPr lang="fr-CA" sz="1700" dirty="0">
                <a:latin typeface="Roboto Light" panose="02000000000000000000" pitchFamily="2" charset="0"/>
                <a:ea typeface="Roboto Light" panose="02000000000000000000" pitchFamily="2" charset="0"/>
              </a:rPr>
              <a:t>A Ma Bretagne </a:t>
            </a:r>
          </a:p>
          <a:p>
            <a:r>
              <a:rPr lang="fr-CA" sz="17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Colaruf</a:t>
            </a:r>
            <a:endParaRPr lang="fr-CA" sz="17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fr-CA" sz="17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Scandi</a:t>
            </a:r>
            <a:r>
              <a:rPr lang="fr-CA" sz="1700" dirty="0">
                <a:latin typeface="Roboto Light" panose="02000000000000000000" pitchFamily="2" charset="0"/>
                <a:ea typeface="Roboto Light" panose="02000000000000000000" pitchFamily="2" charset="0"/>
              </a:rPr>
              <a:t> Maroc</a:t>
            </a:r>
          </a:p>
          <a:p>
            <a:r>
              <a:rPr lang="fr-CA" sz="17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Tecmom</a:t>
            </a:r>
            <a:endParaRPr lang="fr-CA" sz="17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fr-CA" sz="17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Casatechnique</a:t>
            </a:r>
            <a:endParaRPr lang="fr-CA" sz="17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fr-CA" sz="1700" dirty="0">
                <a:latin typeface="Roboto Light" panose="02000000000000000000" pitchFamily="2" charset="0"/>
                <a:ea typeface="Roboto Light" panose="02000000000000000000" pitchFamily="2" charset="0"/>
              </a:rPr>
              <a:t>Alizés </a:t>
            </a:r>
            <a:r>
              <a:rPr lang="fr-CA" sz="17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Travel</a:t>
            </a:r>
            <a:endParaRPr lang="fr-CA" sz="17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fr-CA" sz="1700" dirty="0">
                <a:latin typeface="Roboto Light" panose="02000000000000000000" pitchFamily="2" charset="0"/>
                <a:ea typeface="Roboto Light" panose="02000000000000000000" pitchFamily="2" charset="0"/>
              </a:rPr>
              <a:t>Artisanat des Habous </a:t>
            </a:r>
          </a:p>
          <a:p>
            <a:r>
              <a:rPr lang="fr-CA" sz="1700" dirty="0">
                <a:latin typeface="Roboto Light" panose="02000000000000000000" pitchFamily="2" charset="0"/>
                <a:ea typeface="Roboto Light" panose="02000000000000000000" pitchFamily="2" charset="0"/>
              </a:rPr>
              <a:t>Atlantic Beach</a:t>
            </a:r>
          </a:p>
          <a:p>
            <a:r>
              <a:rPr lang="fr-CA" sz="1700" dirty="0">
                <a:latin typeface="Roboto Light" panose="02000000000000000000" pitchFamily="2" charset="0"/>
                <a:ea typeface="Roboto Light" panose="02000000000000000000" pitchFamily="2" charset="0"/>
              </a:rPr>
              <a:t>Casa Aero /filière RAM</a:t>
            </a:r>
          </a:p>
          <a:p>
            <a:r>
              <a:rPr lang="fr-CA" sz="1700" dirty="0">
                <a:latin typeface="Roboto Light" panose="02000000000000000000" pitchFamily="2" charset="0"/>
                <a:ea typeface="Roboto Light" panose="02000000000000000000" pitchFamily="2" charset="0"/>
              </a:rPr>
              <a:t>Cruise Transport </a:t>
            </a:r>
          </a:p>
          <a:p>
            <a:r>
              <a:rPr lang="fr-CA" sz="1700" dirty="0">
                <a:latin typeface="Roboto Light" panose="02000000000000000000" pitchFamily="2" charset="0"/>
                <a:ea typeface="Roboto Light" panose="02000000000000000000" pitchFamily="2" charset="0"/>
              </a:rPr>
              <a:t>El </a:t>
            </a:r>
            <a:r>
              <a:rPr lang="fr-CA" sz="17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Mouhajir</a:t>
            </a:r>
            <a:r>
              <a:rPr lang="fr-CA" sz="1700" dirty="0">
                <a:latin typeface="Roboto Light" panose="02000000000000000000" pitchFamily="2" charset="0"/>
                <a:ea typeface="Roboto Light" panose="02000000000000000000" pitchFamily="2" charset="0"/>
              </a:rPr>
              <a:t> Transport </a:t>
            </a:r>
          </a:p>
          <a:p>
            <a:r>
              <a:rPr lang="fr-CA" sz="1700" dirty="0">
                <a:latin typeface="Roboto Light" panose="02000000000000000000" pitchFamily="2" charset="0"/>
                <a:ea typeface="Roboto Light" panose="02000000000000000000" pitchFamily="2" charset="0"/>
              </a:rPr>
              <a:t>Exposition Artisanat </a:t>
            </a:r>
          </a:p>
          <a:p>
            <a:r>
              <a:rPr lang="fr-CA" sz="17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Hotel</a:t>
            </a:r>
            <a:r>
              <a:rPr lang="fr-CA" sz="1700" dirty="0">
                <a:latin typeface="Roboto Light" panose="02000000000000000000" pitchFamily="2" charset="0"/>
                <a:ea typeface="Roboto Light" panose="02000000000000000000" pitchFamily="2" charset="0"/>
              </a:rPr>
              <a:t> Al </a:t>
            </a:r>
            <a:r>
              <a:rPr lang="fr-CA" sz="17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Manzil</a:t>
            </a:r>
            <a:r>
              <a:rPr lang="fr-CA" sz="1700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</a:p>
          <a:p>
            <a:r>
              <a:rPr lang="fr-CA" sz="1700" dirty="0">
                <a:latin typeface="Roboto Light" panose="02000000000000000000" pitchFamily="2" charset="0"/>
                <a:ea typeface="Roboto Light" panose="02000000000000000000" pitchFamily="2" charset="0"/>
              </a:rPr>
              <a:t>Musée A. </a:t>
            </a:r>
            <a:r>
              <a:rPr lang="fr-CA" sz="17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Slaoui</a:t>
            </a:r>
            <a:r>
              <a:rPr lang="fr-CA" sz="1700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</a:p>
          <a:p>
            <a:r>
              <a:rPr lang="fr-CA" sz="1700" dirty="0">
                <a:latin typeface="Roboto Light" panose="02000000000000000000" pitchFamily="2" charset="0"/>
                <a:ea typeface="Roboto Light" panose="02000000000000000000" pitchFamily="2" charset="0"/>
              </a:rPr>
              <a:t>Park Suite </a:t>
            </a:r>
            <a:r>
              <a:rPr lang="fr-CA" sz="17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Hotel</a:t>
            </a:r>
            <a:r>
              <a:rPr lang="fr-CA" sz="1700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</a:p>
          <a:p>
            <a:r>
              <a:rPr lang="fr-CA" sz="17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Playa</a:t>
            </a:r>
            <a:r>
              <a:rPr lang="fr-CA" sz="1700" dirty="0">
                <a:latin typeface="Roboto Light" panose="02000000000000000000" pitchFamily="2" charset="0"/>
                <a:ea typeface="Roboto Light" panose="02000000000000000000" pitchFamily="2" charset="0"/>
              </a:rPr>
              <a:t> Del Mar</a:t>
            </a:r>
          </a:p>
          <a:p>
            <a:r>
              <a:rPr lang="fr-CA" sz="1700" dirty="0">
                <a:latin typeface="Roboto Light" panose="02000000000000000000" pitchFamily="2" charset="0"/>
                <a:ea typeface="Roboto Light" panose="02000000000000000000" pitchFamily="2" charset="0"/>
              </a:rPr>
              <a:t>Qualité de change </a:t>
            </a:r>
          </a:p>
          <a:p>
            <a:r>
              <a:rPr lang="fr-CA" sz="1700" dirty="0">
                <a:latin typeface="Roboto Light" panose="02000000000000000000" pitchFamily="2" charset="0"/>
                <a:ea typeface="Roboto Light" panose="02000000000000000000" pitchFamily="2" charset="0"/>
              </a:rPr>
              <a:t>Restaurant F. Kabbaj </a:t>
            </a:r>
          </a:p>
          <a:p>
            <a:r>
              <a:rPr lang="fr-CA" sz="1700" dirty="0">
                <a:latin typeface="Roboto Light" panose="02000000000000000000" pitchFamily="2" charset="0"/>
                <a:ea typeface="Roboto Light" panose="02000000000000000000" pitchFamily="2" charset="0"/>
              </a:rPr>
              <a:t>Restaurant Golden China </a:t>
            </a:r>
          </a:p>
          <a:p>
            <a:r>
              <a:rPr lang="fr-CA" sz="1700" dirty="0">
                <a:latin typeface="Roboto Light" panose="02000000000000000000" pitchFamily="2" charset="0"/>
                <a:ea typeface="Roboto Light" panose="02000000000000000000" pitchFamily="2" charset="0"/>
              </a:rPr>
              <a:t>Restaurant Maï Thaï </a:t>
            </a:r>
          </a:p>
          <a:p>
            <a:r>
              <a:rPr lang="fr-CA" sz="1700" dirty="0">
                <a:latin typeface="Roboto Light" panose="02000000000000000000" pitchFamily="2" charset="0"/>
                <a:ea typeface="Roboto Light" panose="02000000000000000000" pitchFamily="2" charset="0"/>
              </a:rPr>
              <a:t>Restaurant Saveurs du Palais</a:t>
            </a:r>
          </a:p>
          <a:p>
            <a:r>
              <a:rPr lang="fr-CA" sz="1700" dirty="0">
                <a:latin typeface="Roboto Light" panose="02000000000000000000" pitchFamily="2" charset="0"/>
                <a:ea typeface="Roboto Light" panose="02000000000000000000" pitchFamily="2" charset="0"/>
              </a:rPr>
              <a:t>Restaurant Sinatra Restaurant </a:t>
            </a:r>
            <a:r>
              <a:rPr lang="fr-CA" sz="17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Zayna</a:t>
            </a:r>
            <a:r>
              <a:rPr lang="fr-CA" sz="1700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</a:p>
          <a:p>
            <a:r>
              <a:rPr lang="fr-CA" sz="1700" dirty="0">
                <a:latin typeface="Roboto Light" panose="02000000000000000000" pitchFamily="2" charset="0"/>
                <a:ea typeface="Roboto Light" panose="02000000000000000000" pitchFamily="2" charset="0"/>
              </a:rPr>
              <a:t>Secret des plantes</a:t>
            </a:r>
          </a:p>
          <a:p>
            <a:r>
              <a:rPr lang="fr-CA" sz="1700" dirty="0">
                <a:latin typeface="Roboto Light" panose="02000000000000000000" pitchFamily="2" charset="0"/>
                <a:ea typeface="Roboto Light" panose="02000000000000000000" pitchFamily="2" charset="0"/>
              </a:rPr>
              <a:t>UAE </a:t>
            </a:r>
            <a:r>
              <a:rPr lang="fr-CA" sz="17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Exhange</a:t>
            </a:r>
            <a:r>
              <a:rPr lang="fr-CA" sz="1700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</a:p>
          <a:p>
            <a:r>
              <a:rPr lang="fr-CA" sz="1700" dirty="0">
                <a:latin typeface="Roboto Light" panose="02000000000000000000" pitchFamily="2" charset="0"/>
                <a:ea typeface="Roboto Light" panose="02000000000000000000" pitchFamily="2" charset="0"/>
              </a:rPr>
              <a:t>Wang Thai Spa</a:t>
            </a:r>
          </a:p>
        </p:txBody>
      </p:sp>
      <p:sp>
        <p:nvSpPr>
          <p:cNvPr id="86" name="ZoneTexte 85">
            <a:extLst>
              <a:ext uri="{FF2B5EF4-FFF2-40B4-BE49-F238E27FC236}">
                <a16:creationId xmlns:a16="http://schemas.microsoft.com/office/drawing/2014/main" id="{531A5B71-0BF6-4073-97BB-D80386E28D88}"/>
              </a:ext>
            </a:extLst>
          </p:cNvPr>
          <p:cNvSpPr txBox="1"/>
          <p:nvPr/>
        </p:nvSpPr>
        <p:spPr>
          <a:xfrm>
            <a:off x="1241636" y="2926677"/>
            <a:ext cx="31882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idot LT Std" panose="02070803090506020303" pitchFamily="18" charset="0"/>
              </a:rPr>
              <a:t>Some</a:t>
            </a:r>
            <a:r>
              <a:rPr lang="fr-CA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Didot LT Std" panose="02070803090506020303" pitchFamily="18" charset="0"/>
              </a:rPr>
              <a:t> </a:t>
            </a:r>
          </a:p>
          <a:p>
            <a:pPr>
              <a:spcBef>
                <a:spcPts val="1"/>
              </a:spcBef>
            </a:pPr>
            <a:r>
              <a:rPr lang="fr-CA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Didot LT Std" panose="02070803090506020303" pitchFamily="18" charset="0"/>
              </a:rPr>
              <a:t>Local</a:t>
            </a:r>
            <a:r>
              <a:rPr lang="fr-CA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Didot LT Std" panose="02070803090506020303" pitchFamily="18" charset="0"/>
              </a:rPr>
              <a:t> </a:t>
            </a:r>
          </a:p>
          <a:p>
            <a:pPr>
              <a:spcBef>
                <a:spcPts val="1"/>
              </a:spcBef>
            </a:pPr>
            <a:r>
              <a:rPr lang="fr-CA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idot LT Std" panose="02070803090506020303" pitchFamily="18" charset="0"/>
              </a:rPr>
              <a:t>references</a:t>
            </a:r>
            <a:endParaRPr lang="fr-CA" sz="3600" dirty="0">
              <a:solidFill>
                <a:schemeClr val="bg1">
                  <a:lumMod val="65000"/>
                </a:schemeClr>
              </a:solidFill>
              <a:latin typeface="Didot LT Std" panose="02070803090506020303" pitchFamily="18" charset="0"/>
            </a:endParaRPr>
          </a:p>
        </p:txBody>
      </p:sp>
      <p:grpSp>
        <p:nvGrpSpPr>
          <p:cNvPr id="87" name="Groupe 2">
            <a:extLst>
              <a:ext uri="{FF2B5EF4-FFF2-40B4-BE49-F238E27FC236}">
                <a16:creationId xmlns:a16="http://schemas.microsoft.com/office/drawing/2014/main" id="{E5C285B8-67EA-4DD9-93A0-27D39EF25E2D}"/>
              </a:ext>
            </a:extLst>
          </p:cNvPr>
          <p:cNvGrpSpPr/>
          <p:nvPr/>
        </p:nvGrpSpPr>
        <p:grpSpPr>
          <a:xfrm>
            <a:off x="153821" y="201144"/>
            <a:ext cx="11840135" cy="6533765"/>
            <a:chOff x="153821" y="201144"/>
            <a:chExt cx="11840135" cy="6533765"/>
          </a:xfrm>
        </p:grpSpPr>
        <p:pic>
          <p:nvPicPr>
            <p:cNvPr id="88" name="Graphique 9">
              <a:extLst>
                <a:ext uri="{FF2B5EF4-FFF2-40B4-BE49-F238E27FC236}">
                  <a16:creationId xmlns:a16="http://schemas.microsoft.com/office/drawing/2014/main" id="{90F6A103-281E-4BCF-8018-8EE5D26FF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3821" y="201144"/>
              <a:ext cx="1618620" cy="1122280"/>
            </a:xfrm>
            <a:prstGeom prst="rect">
              <a:avLst/>
            </a:prstGeom>
          </p:spPr>
        </p:pic>
        <p:grpSp>
          <p:nvGrpSpPr>
            <p:cNvPr id="89" name="Groupe 1">
              <a:extLst>
                <a:ext uri="{FF2B5EF4-FFF2-40B4-BE49-F238E27FC236}">
                  <a16:creationId xmlns:a16="http://schemas.microsoft.com/office/drawing/2014/main" id="{72347C45-F888-4116-A968-2685591B1CE8}"/>
                </a:ext>
              </a:extLst>
            </p:cNvPr>
            <p:cNvGrpSpPr/>
            <p:nvPr/>
          </p:nvGrpSpPr>
          <p:grpSpPr>
            <a:xfrm>
              <a:off x="310393" y="345507"/>
              <a:ext cx="11683563" cy="6389402"/>
              <a:chOff x="310393" y="345507"/>
              <a:chExt cx="11683563" cy="6389402"/>
            </a:xfrm>
          </p:grpSpPr>
          <p:cxnSp>
            <p:nvCxnSpPr>
              <p:cNvPr id="90" name="Connecteur droit 5">
                <a:extLst>
                  <a:ext uri="{FF2B5EF4-FFF2-40B4-BE49-F238E27FC236}">
                    <a16:creationId xmlns:a16="http://schemas.microsoft.com/office/drawing/2014/main" id="{070AFAF4-9329-4115-A0E7-349E9F4FA3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0393" y="6637235"/>
                <a:ext cx="1182848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Connecteur droit 6">
                <a:extLst>
                  <a:ext uri="{FF2B5EF4-FFF2-40B4-BE49-F238E27FC236}">
                    <a16:creationId xmlns:a16="http://schemas.microsoft.com/office/drawing/2014/main" id="{51306AD8-6F82-42FF-8D24-7BC17EB914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0393" y="3890596"/>
                <a:ext cx="0" cy="2746639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Connecteur droit 10">
                <a:extLst>
                  <a:ext uri="{FF2B5EF4-FFF2-40B4-BE49-F238E27FC236}">
                    <a16:creationId xmlns:a16="http://schemas.microsoft.com/office/drawing/2014/main" id="{7AD16329-A5E6-48B4-9F56-AF58A32AA5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89957" y="345507"/>
                <a:ext cx="0" cy="253166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Connecteur droit 26">
                <a:extLst>
                  <a:ext uri="{FF2B5EF4-FFF2-40B4-BE49-F238E27FC236}">
                    <a16:creationId xmlns:a16="http://schemas.microsoft.com/office/drawing/2014/main" id="{539D88C7-530C-429A-B4AE-A75799340C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60816" y="345507"/>
                <a:ext cx="2229141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Connecteur droit 29">
                <a:extLst>
                  <a:ext uri="{FF2B5EF4-FFF2-40B4-BE49-F238E27FC236}">
                    <a16:creationId xmlns:a16="http://schemas.microsoft.com/office/drawing/2014/main" id="{185F291F-A8B5-47BF-AFEE-D0F1FE5B17BD}"/>
                  </a:ext>
                </a:extLst>
              </p:cNvPr>
              <p:cNvCxnSpPr/>
              <p:nvPr/>
            </p:nvCxnSpPr>
            <p:spPr>
              <a:xfrm>
                <a:off x="11889957" y="2499560"/>
                <a:ext cx="0" cy="1711354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Connecteur droit 35">
                <a:extLst>
                  <a:ext uri="{FF2B5EF4-FFF2-40B4-BE49-F238E27FC236}">
                    <a16:creationId xmlns:a16="http://schemas.microsoft.com/office/drawing/2014/main" id="{E76F1B5B-C310-4CB6-B902-E8B850FBB4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2800" y="6637235"/>
                <a:ext cx="2971800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Connecteur droit 36">
                <a:extLst>
                  <a:ext uri="{FF2B5EF4-FFF2-40B4-BE49-F238E27FC236}">
                    <a16:creationId xmlns:a16="http://schemas.microsoft.com/office/drawing/2014/main" id="{4BCF24EC-D2EE-409C-92D7-264F23B565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92538" y="5223399"/>
                <a:ext cx="0" cy="1413836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7" name="Graphique 39">
                <a:extLst>
                  <a:ext uri="{FF2B5EF4-FFF2-40B4-BE49-F238E27FC236}">
                    <a16:creationId xmlns:a16="http://schemas.microsoft.com/office/drawing/2014/main" id="{94BC4F88-4CBA-4EBF-894D-F3DA58AF2B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1745898" y="630732"/>
                <a:ext cx="248058" cy="1761934"/>
              </a:xfrm>
              <a:prstGeom prst="rect">
                <a:avLst/>
              </a:prstGeom>
            </p:spPr>
          </p:pic>
          <p:sp>
            <p:nvSpPr>
              <p:cNvPr id="98" name="ZoneTexte 42">
                <a:extLst>
                  <a:ext uri="{FF2B5EF4-FFF2-40B4-BE49-F238E27FC236}">
                    <a16:creationId xmlns:a16="http://schemas.microsoft.com/office/drawing/2014/main" id="{558FADE6-54B1-474D-83D8-EE211F503420}"/>
                  </a:ext>
                </a:extLst>
              </p:cNvPr>
              <p:cNvSpPr txBox="1"/>
              <p:nvPr/>
            </p:nvSpPr>
            <p:spPr>
              <a:xfrm>
                <a:off x="1491947" y="6427132"/>
                <a:ext cx="22508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www.fivetravel.ma</a:t>
                </a:r>
              </a:p>
            </p:txBody>
          </p:sp>
          <p:cxnSp>
            <p:nvCxnSpPr>
              <p:cNvPr id="99" name="Connecteur droit 59">
                <a:extLst>
                  <a:ext uri="{FF2B5EF4-FFF2-40B4-BE49-F238E27FC236}">
                    <a16:creationId xmlns:a16="http://schemas.microsoft.com/office/drawing/2014/main" id="{1F6A9F48-B4B6-4725-8183-D87127AA8F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18157" y="6637235"/>
                <a:ext cx="2971800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0" name="Graphique 99">
            <a:extLst>
              <a:ext uri="{FF2B5EF4-FFF2-40B4-BE49-F238E27FC236}">
                <a16:creationId xmlns:a16="http://schemas.microsoft.com/office/drawing/2014/main" id="{3F04976F-ED58-4A4D-B45E-19BEE8B08E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92304" y="5576912"/>
            <a:ext cx="1937024" cy="1133107"/>
          </a:xfrm>
          <a:prstGeom prst="rect">
            <a:avLst/>
          </a:prstGeom>
        </p:spPr>
      </p:pic>
      <p:grpSp>
        <p:nvGrpSpPr>
          <p:cNvPr id="101" name="object 53">
            <a:extLst>
              <a:ext uri="{FF2B5EF4-FFF2-40B4-BE49-F238E27FC236}">
                <a16:creationId xmlns:a16="http://schemas.microsoft.com/office/drawing/2014/main" id="{2FCF008C-4852-4438-B675-B7FE85C47FCF}"/>
              </a:ext>
            </a:extLst>
          </p:cNvPr>
          <p:cNvGrpSpPr/>
          <p:nvPr/>
        </p:nvGrpSpPr>
        <p:grpSpPr>
          <a:xfrm>
            <a:off x="10607290" y="6264785"/>
            <a:ext cx="1040683" cy="324693"/>
            <a:chOff x="553753" y="350827"/>
            <a:chExt cx="2143125" cy="668655"/>
          </a:xfrm>
        </p:grpSpPr>
        <p:sp>
          <p:nvSpPr>
            <p:cNvPr id="102" name="object 54">
              <a:extLst>
                <a:ext uri="{FF2B5EF4-FFF2-40B4-BE49-F238E27FC236}">
                  <a16:creationId xmlns:a16="http://schemas.microsoft.com/office/drawing/2014/main" id="{56E8BB79-64A8-4DEE-8438-BE7DA628A1C2}"/>
                </a:ext>
              </a:extLst>
            </p:cNvPr>
            <p:cNvSpPr/>
            <p:nvPr/>
          </p:nvSpPr>
          <p:spPr>
            <a:xfrm>
              <a:off x="553745" y="383882"/>
              <a:ext cx="1019175" cy="263525"/>
            </a:xfrm>
            <a:custGeom>
              <a:avLst/>
              <a:gdLst/>
              <a:ahLst/>
              <a:cxnLst/>
              <a:rect l="l" t="t" r="r" b="b"/>
              <a:pathLst>
                <a:path w="1019175" h="263525">
                  <a:moveTo>
                    <a:pt x="148348" y="5753"/>
                  </a:moveTo>
                  <a:lnTo>
                    <a:pt x="133781" y="3111"/>
                  </a:lnTo>
                  <a:lnTo>
                    <a:pt x="119227" y="1346"/>
                  </a:lnTo>
                  <a:lnTo>
                    <a:pt x="104838" y="342"/>
                  </a:lnTo>
                  <a:lnTo>
                    <a:pt x="90855" y="0"/>
                  </a:lnTo>
                  <a:lnTo>
                    <a:pt x="69164" y="2070"/>
                  </a:lnTo>
                  <a:lnTo>
                    <a:pt x="34848" y="18656"/>
                  </a:lnTo>
                  <a:lnTo>
                    <a:pt x="12509" y="51689"/>
                  </a:lnTo>
                  <a:lnTo>
                    <a:pt x="1384" y="100253"/>
                  </a:lnTo>
                  <a:lnTo>
                    <a:pt x="0" y="130314"/>
                  </a:lnTo>
                  <a:lnTo>
                    <a:pt x="1384" y="161099"/>
                  </a:lnTo>
                  <a:lnTo>
                    <a:pt x="12509" y="210654"/>
                  </a:lnTo>
                  <a:lnTo>
                    <a:pt x="34848" y="244094"/>
                  </a:lnTo>
                  <a:lnTo>
                    <a:pt x="69164" y="260870"/>
                  </a:lnTo>
                  <a:lnTo>
                    <a:pt x="90855" y="262966"/>
                  </a:lnTo>
                  <a:lnTo>
                    <a:pt x="104838" y="262636"/>
                  </a:lnTo>
                  <a:lnTo>
                    <a:pt x="119227" y="261620"/>
                  </a:lnTo>
                  <a:lnTo>
                    <a:pt x="133781" y="259842"/>
                  </a:lnTo>
                  <a:lnTo>
                    <a:pt x="148348" y="257200"/>
                  </a:lnTo>
                  <a:lnTo>
                    <a:pt x="145656" y="240728"/>
                  </a:lnTo>
                  <a:lnTo>
                    <a:pt x="139090" y="241795"/>
                  </a:lnTo>
                  <a:lnTo>
                    <a:pt x="125679" y="243433"/>
                  </a:lnTo>
                  <a:lnTo>
                    <a:pt x="112026" y="244424"/>
                  </a:lnTo>
                  <a:lnTo>
                    <a:pt x="92773" y="244957"/>
                  </a:lnTo>
                  <a:lnTo>
                    <a:pt x="76441" y="243230"/>
                  </a:lnTo>
                  <a:lnTo>
                    <a:pt x="40830" y="217360"/>
                  </a:lnTo>
                  <a:lnTo>
                    <a:pt x="24841" y="158280"/>
                  </a:lnTo>
                  <a:lnTo>
                    <a:pt x="23774" y="130708"/>
                  </a:lnTo>
                  <a:lnTo>
                    <a:pt x="24841" y="103517"/>
                  </a:lnTo>
                  <a:lnTo>
                    <a:pt x="33362" y="60782"/>
                  </a:lnTo>
                  <a:lnTo>
                    <a:pt x="62331" y="24815"/>
                  </a:lnTo>
                  <a:lnTo>
                    <a:pt x="92773" y="18008"/>
                  </a:lnTo>
                  <a:lnTo>
                    <a:pt x="98996" y="18072"/>
                  </a:lnTo>
                  <a:lnTo>
                    <a:pt x="118833" y="18986"/>
                  </a:lnTo>
                  <a:lnTo>
                    <a:pt x="132435" y="20269"/>
                  </a:lnTo>
                  <a:lnTo>
                    <a:pt x="145656" y="22237"/>
                  </a:lnTo>
                  <a:lnTo>
                    <a:pt x="148348" y="5753"/>
                  </a:lnTo>
                  <a:close/>
                </a:path>
                <a:path w="1019175" h="263525">
                  <a:moveTo>
                    <a:pt x="386016" y="259143"/>
                  </a:moveTo>
                  <a:lnTo>
                    <a:pt x="361645" y="189763"/>
                  </a:lnTo>
                  <a:lnTo>
                    <a:pt x="355574" y="172491"/>
                  </a:lnTo>
                  <a:lnTo>
                    <a:pt x="331965" y="105308"/>
                  </a:lnTo>
                  <a:lnTo>
                    <a:pt x="331965" y="172491"/>
                  </a:lnTo>
                  <a:lnTo>
                    <a:pt x="226923" y="172491"/>
                  </a:lnTo>
                  <a:lnTo>
                    <a:pt x="279438" y="16865"/>
                  </a:lnTo>
                  <a:lnTo>
                    <a:pt x="331965" y="172491"/>
                  </a:lnTo>
                  <a:lnTo>
                    <a:pt x="331965" y="105308"/>
                  </a:lnTo>
                  <a:lnTo>
                    <a:pt x="300888" y="16865"/>
                  </a:lnTo>
                  <a:lnTo>
                    <a:pt x="296303" y="3835"/>
                  </a:lnTo>
                  <a:lnTo>
                    <a:pt x="262966" y="3835"/>
                  </a:lnTo>
                  <a:lnTo>
                    <a:pt x="173253" y="259143"/>
                  </a:lnTo>
                  <a:lnTo>
                    <a:pt x="196240" y="259143"/>
                  </a:lnTo>
                  <a:lnTo>
                    <a:pt x="220814" y="189763"/>
                  </a:lnTo>
                  <a:lnTo>
                    <a:pt x="338074" y="189763"/>
                  </a:lnTo>
                  <a:lnTo>
                    <a:pt x="363016" y="259143"/>
                  </a:lnTo>
                  <a:lnTo>
                    <a:pt x="386016" y="259143"/>
                  </a:lnTo>
                  <a:close/>
                </a:path>
                <a:path w="1019175" h="263525">
                  <a:moveTo>
                    <a:pt x="569633" y="182854"/>
                  </a:moveTo>
                  <a:lnTo>
                    <a:pt x="551980" y="146316"/>
                  </a:lnTo>
                  <a:lnTo>
                    <a:pt x="509143" y="124752"/>
                  </a:lnTo>
                  <a:lnTo>
                    <a:pt x="498716" y="121145"/>
                  </a:lnTo>
                  <a:lnTo>
                    <a:pt x="476872" y="113157"/>
                  </a:lnTo>
                  <a:lnTo>
                    <a:pt x="444588" y="81915"/>
                  </a:lnTo>
                  <a:lnTo>
                    <a:pt x="443903" y="75653"/>
                  </a:lnTo>
                  <a:lnTo>
                    <a:pt x="443903" y="68249"/>
                  </a:lnTo>
                  <a:lnTo>
                    <a:pt x="458266" y="31051"/>
                  </a:lnTo>
                  <a:lnTo>
                    <a:pt x="505231" y="18008"/>
                  </a:lnTo>
                  <a:lnTo>
                    <a:pt x="512686" y="18148"/>
                  </a:lnTo>
                  <a:lnTo>
                    <a:pt x="520128" y="18580"/>
                  </a:lnTo>
                  <a:lnTo>
                    <a:pt x="527545" y="19304"/>
                  </a:lnTo>
                  <a:lnTo>
                    <a:pt x="542290" y="21513"/>
                  </a:lnTo>
                  <a:lnTo>
                    <a:pt x="563880" y="25692"/>
                  </a:lnTo>
                  <a:lnTo>
                    <a:pt x="566585" y="8839"/>
                  </a:lnTo>
                  <a:lnTo>
                    <a:pt x="521131" y="622"/>
                  </a:lnTo>
                  <a:lnTo>
                    <a:pt x="504456" y="0"/>
                  </a:lnTo>
                  <a:lnTo>
                    <a:pt x="484568" y="1130"/>
                  </a:lnTo>
                  <a:lnTo>
                    <a:pt x="441617" y="18008"/>
                  </a:lnTo>
                  <a:lnTo>
                    <a:pt x="422541" y="52590"/>
                  </a:lnTo>
                  <a:lnTo>
                    <a:pt x="421271" y="67475"/>
                  </a:lnTo>
                  <a:lnTo>
                    <a:pt x="421474" y="74701"/>
                  </a:lnTo>
                  <a:lnTo>
                    <a:pt x="435673" y="112699"/>
                  </a:lnTo>
                  <a:lnTo>
                    <a:pt x="471639" y="134086"/>
                  </a:lnTo>
                  <a:lnTo>
                    <a:pt x="498475" y="142963"/>
                  </a:lnTo>
                  <a:lnTo>
                    <a:pt x="513156" y="148145"/>
                  </a:lnTo>
                  <a:lnTo>
                    <a:pt x="546315" y="180314"/>
                  </a:lnTo>
                  <a:lnTo>
                    <a:pt x="547027" y="186296"/>
                  </a:lnTo>
                  <a:lnTo>
                    <a:pt x="547027" y="193217"/>
                  </a:lnTo>
                  <a:lnTo>
                    <a:pt x="530898" y="231343"/>
                  </a:lnTo>
                  <a:lnTo>
                    <a:pt x="487603" y="244970"/>
                  </a:lnTo>
                  <a:lnTo>
                    <a:pt x="479259" y="244805"/>
                  </a:lnTo>
                  <a:lnTo>
                    <a:pt x="439585" y="239255"/>
                  </a:lnTo>
                  <a:lnTo>
                    <a:pt x="422808" y="234607"/>
                  </a:lnTo>
                  <a:lnTo>
                    <a:pt x="418592" y="250710"/>
                  </a:lnTo>
                  <a:lnTo>
                    <a:pt x="461200" y="261353"/>
                  </a:lnTo>
                  <a:lnTo>
                    <a:pt x="486829" y="262966"/>
                  </a:lnTo>
                  <a:lnTo>
                    <a:pt x="497192" y="262636"/>
                  </a:lnTo>
                  <a:lnTo>
                    <a:pt x="538010" y="251574"/>
                  </a:lnTo>
                  <a:lnTo>
                    <a:pt x="564642" y="220814"/>
                  </a:lnTo>
                  <a:lnTo>
                    <a:pt x="569633" y="192062"/>
                  </a:lnTo>
                  <a:lnTo>
                    <a:pt x="569633" y="182854"/>
                  </a:lnTo>
                  <a:close/>
                </a:path>
                <a:path w="1019175" h="263525">
                  <a:moveTo>
                    <a:pt x="816864" y="259143"/>
                  </a:moveTo>
                  <a:lnTo>
                    <a:pt x="792492" y="189763"/>
                  </a:lnTo>
                  <a:lnTo>
                    <a:pt x="786422" y="172491"/>
                  </a:lnTo>
                  <a:lnTo>
                    <a:pt x="762825" y="105346"/>
                  </a:lnTo>
                  <a:lnTo>
                    <a:pt x="762825" y="172491"/>
                  </a:lnTo>
                  <a:lnTo>
                    <a:pt x="657783" y="172491"/>
                  </a:lnTo>
                  <a:lnTo>
                    <a:pt x="710323" y="16865"/>
                  </a:lnTo>
                  <a:lnTo>
                    <a:pt x="762825" y="172491"/>
                  </a:lnTo>
                  <a:lnTo>
                    <a:pt x="762825" y="105346"/>
                  </a:lnTo>
                  <a:lnTo>
                    <a:pt x="731735" y="16865"/>
                  </a:lnTo>
                  <a:lnTo>
                    <a:pt x="727163" y="3835"/>
                  </a:lnTo>
                  <a:lnTo>
                    <a:pt x="693826" y="3835"/>
                  </a:lnTo>
                  <a:lnTo>
                    <a:pt x="604126" y="259143"/>
                  </a:lnTo>
                  <a:lnTo>
                    <a:pt x="627138" y="259143"/>
                  </a:lnTo>
                  <a:lnTo>
                    <a:pt x="651662" y="189763"/>
                  </a:lnTo>
                  <a:lnTo>
                    <a:pt x="768959" y="189763"/>
                  </a:lnTo>
                  <a:lnTo>
                    <a:pt x="793877" y="259143"/>
                  </a:lnTo>
                  <a:lnTo>
                    <a:pt x="816864" y="259143"/>
                  </a:lnTo>
                  <a:close/>
                </a:path>
                <a:path w="1019175" h="263525">
                  <a:moveTo>
                    <a:pt x="1018895" y="189115"/>
                  </a:moveTo>
                  <a:lnTo>
                    <a:pt x="1007198" y="146024"/>
                  </a:lnTo>
                  <a:lnTo>
                    <a:pt x="996276" y="135178"/>
                  </a:lnTo>
                  <a:lnTo>
                    <a:pt x="996276" y="189953"/>
                  </a:lnTo>
                  <a:lnTo>
                    <a:pt x="995426" y="202806"/>
                  </a:lnTo>
                  <a:lnTo>
                    <a:pt x="967193" y="238188"/>
                  </a:lnTo>
                  <a:lnTo>
                    <a:pt x="947966" y="241109"/>
                  </a:lnTo>
                  <a:lnTo>
                    <a:pt x="881659" y="241109"/>
                  </a:lnTo>
                  <a:lnTo>
                    <a:pt x="881659" y="136093"/>
                  </a:lnTo>
                  <a:lnTo>
                    <a:pt x="941463" y="136093"/>
                  </a:lnTo>
                  <a:lnTo>
                    <a:pt x="981506" y="148793"/>
                  </a:lnTo>
                  <a:lnTo>
                    <a:pt x="996276" y="189953"/>
                  </a:lnTo>
                  <a:lnTo>
                    <a:pt x="996276" y="135178"/>
                  </a:lnTo>
                  <a:lnTo>
                    <a:pt x="991539" y="131927"/>
                  </a:lnTo>
                  <a:lnTo>
                    <a:pt x="978763" y="126580"/>
                  </a:lnTo>
                  <a:lnTo>
                    <a:pt x="972134" y="124841"/>
                  </a:lnTo>
                  <a:lnTo>
                    <a:pt x="965212" y="124079"/>
                  </a:lnTo>
                  <a:lnTo>
                    <a:pt x="970318" y="122301"/>
                  </a:lnTo>
                  <a:lnTo>
                    <a:pt x="975194" y="119849"/>
                  </a:lnTo>
                  <a:lnTo>
                    <a:pt x="977887" y="118059"/>
                  </a:lnTo>
                  <a:lnTo>
                    <a:pt x="984402" y="113728"/>
                  </a:lnTo>
                  <a:lnTo>
                    <a:pt x="1003185" y="73507"/>
                  </a:lnTo>
                  <a:lnTo>
                    <a:pt x="1003185" y="64528"/>
                  </a:lnTo>
                  <a:lnTo>
                    <a:pt x="989825" y="22161"/>
                  </a:lnTo>
                  <a:lnTo>
                    <a:pt x="980541" y="14668"/>
                  </a:lnTo>
                  <a:lnTo>
                    <a:pt x="980541" y="57404"/>
                  </a:lnTo>
                  <a:lnTo>
                    <a:pt x="980541" y="65900"/>
                  </a:lnTo>
                  <a:lnTo>
                    <a:pt x="966558" y="106083"/>
                  </a:lnTo>
                  <a:lnTo>
                    <a:pt x="928420" y="118059"/>
                  </a:lnTo>
                  <a:lnTo>
                    <a:pt x="881659" y="118059"/>
                  </a:lnTo>
                  <a:lnTo>
                    <a:pt x="881659" y="21856"/>
                  </a:lnTo>
                  <a:lnTo>
                    <a:pt x="942492" y="21856"/>
                  </a:lnTo>
                  <a:lnTo>
                    <a:pt x="979462" y="50393"/>
                  </a:lnTo>
                  <a:lnTo>
                    <a:pt x="980541" y="57404"/>
                  </a:lnTo>
                  <a:lnTo>
                    <a:pt x="980541" y="14668"/>
                  </a:lnTo>
                  <a:lnTo>
                    <a:pt x="942682" y="4025"/>
                  </a:lnTo>
                  <a:lnTo>
                    <a:pt x="935697" y="3835"/>
                  </a:lnTo>
                  <a:lnTo>
                    <a:pt x="859053" y="3835"/>
                  </a:lnTo>
                  <a:lnTo>
                    <a:pt x="859053" y="259143"/>
                  </a:lnTo>
                  <a:lnTo>
                    <a:pt x="947610" y="259143"/>
                  </a:lnTo>
                  <a:lnTo>
                    <a:pt x="986358" y="250723"/>
                  </a:lnTo>
                  <a:lnTo>
                    <a:pt x="1012939" y="222021"/>
                  </a:lnTo>
                  <a:lnTo>
                    <a:pt x="1018527" y="198488"/>
                  </a:lnTo>
                  <a:lnTo>
                    <a:pt x="1018895" y="189115"/>
                  </a:lnTo>
                  <a:close/>
                </a:path>
              </a:pathLst>
            </a:custGeom>
            <a:solidFill>
              <a:srgbClr val="2AA9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" name="object 55">
              <a:extLst>
                <a:ext uri="{FF2B5EF4-FFF2-40B4-BE49-F238E27FC236}">
                  <a16:creationId xmlns:a16="http://schemas.microsoft.com/office/drawing/2014/main" id="{5F57E4EF-26F4-48A9-AFD8-EA36CAD366A3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67530" y="350827"/>
              <a:ext cx="1528757" cy="668281"/>
            </a:xfrm>
            <a:prstGeom prst="rect">
              <a:avLst/>
            </a:prstGeom>
          </p:spPr>
        </p:pic>
      </p:grpSp>
      <p:sp>
        <p:nvSpPr>
          <p:cNvPr id="106" name="ZoneTexte 105">
            <a:extLst>
              <a:ext uri="{FF2B5EF4-FFF2-40B4-BE49-F238E27FC236}">
                <a16:creationId xmlns:a16="http://schemas.microsoft.com/office/drawing/2014/main" id="{D5935D53-BCA0-4D19-B989-8834A8409BA1}"/>
              </a:ext>
            </a:extLst>
          </p:cNvPr>
          <p:cNvSpPr txBox="1"/>
          <p:nvPr/>
        </p:nvSpPr>
        <p:spPr>
          <a:xfrm>
            <a:off x="7745856" y="5745055"/>
            <a:ext cx="13179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 dirty="0">
                <a:latin typeface="Roboto Light" panose="02000000000000000000" pitchFamily="2" charset="0"/>
                <a:ea typeface="Roboto Light" panose="02000000000000000000" pitchFamily="2" charset="0"/>
              </a:rPr>
              <a:t>in </a:t>
            </a:r>
            <a:r>
              <a:rPr lang="fr-CA" sz="9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Partneship</a:t>
            </a:r>
            <a:r>
              <a:rPr lang="fr-CA" sz="900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CA" sz="9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with</a:t>
            </a:r>
            <a:r>
              <a:rPr lang="fr-CA" sz="900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</a:p>
        </p:txBody>
      </p:sp>
      <p:cxnSp>
        <p:nvCxnSpPr>
          <p:cNvPr id="107" name="Connecteur droit 106">
            <a:extLst>
              <a:ext uri="{FF2B5EF4-FFF2-40B4-BE49-F238E27FC236}">
                <a16:creationId xmlns:a16="http://schemas.microsoft.com/office/drawing/2014/main" id="{5846855A-4C5B-4D07-AD1F-B2806D3AA19E}"/>
              </a:ext>
            </a:extLst>
          </p:cNvPr>
          <p:cNvCxnSpPr>
            <a:cxnSpLocks/>
          </p:cNvCxnSpPr>
          <p:nvPr/>
        </p:nvCxnSpPr>
        <p:spPr>
          <a:xfrm>
            <a:off x="8785271" y="5814901"/>
            <a:ext cx="0" cy="607357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491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4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400"/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400"/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6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8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9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1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1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1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3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1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400"/>
                            </p:stCondLst>
                            <p:childTnLst>
                              <p:par>
                                <p:cTn id="6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1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1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600"/>
                            </p:stCondLst>
                            <p:childTnLst>
                              <p:par>
                                <p:cTn id="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700"/>
                            </p:stCondLst>
                            <p:childTnLst>
                              <p:par>
                                <p:cTn id="7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1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800"/>
                            </p:stCondLst>
                            <p:childTnLst>
                              <p:par>
                                <p:cTn id="8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1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900"/>
                            </p:stCondLst>
                            <p:childTnLst>
                              <p:par>
                                <p:cTn id="8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10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100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100"/>
                            </p:stCondLst>
                            <p:childTnLst>
                              <p:par>
                                <p:cTn id="9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100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200"/>
                            </p:stCondLst>
                            <p:childTnLst>
                              <p:par>
                                <p:cTn id="9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100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300"/>
                            </p:stCondLst>
                            <p:childTnLst>
                              <p:par>
                                <p:cTn id="10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100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400"/>
                            </p:stCondLst>
                            <p:childTnLst>
                              <p:par>
                                <p:cTn id="10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100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500"/>
                            </p:stCondLst>
                            <p:childTnLst>
                              <p:par>
                                <p:cTn id="1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100"/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600"/>
                            </p:stCondLst>
                            <p:childTnLst>
                              <p:par>
                                <p:cTn id="1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100"/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700"/>
                            </p:stCondLst>
                            <p:childTnLst>
                              <p:par>
                                <p:cTn id="1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100"/>
                                        <p:tgtEl>
                                          <p:spTgt spid="7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800"/>
                            </p:stCondLst>
                            <p:childTnLst>
                              <p:par>
                                <p:cTn id="1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100"/>
                                        <p:tgtEl>
                                          <p:spTgt spid="7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900"/>
                            </p:stCondLst>
                            <p:childTnLst>
                              <p:par>
                                <p:cTn id="1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100"/>
                                        <p:tgtEl>
                                          <p:spTgt spid="7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0"/>
                            </p:stCondLst>
                            <p:childTnLst>
                              <p:par>
                                <p:cTn id="1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100"/>
                                        <p:tgtEl>
                                          <p:spTgt spid="7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100"/>
                            </p:stCondLst>
                            <p:childTnLst>
                              <p:par>
                                <p:cTn id="1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350"/>
                            </p:stCondLst>
                            <p:childTnLst>
                              <p:par>
                                <p:cTn id="1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600"/>
                            </p:stCondLst>
                            <p:childTnLst>
                              <p:par>
                                <p:cTn id="1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850"/>
                            </p:stCondLst>
                            <p:childTnLst>
                              <p:par>
                                <p:cTn id="1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3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6200"/>
                            </p:stCondLst>
                            <p:childTnLst>
                              <p:par>
                                <p:cTn id="1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9" dur="3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6500"/>
                            </p:stCondLst>
                            <p:childTnLst>
                              <p:par>
                                <p:cTn id="1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7000"/>
                            </p:stCondLst>
                            <p:childTnLst>
                              <p:par>
                                <p:cTn id="1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6" grpId="0" animBg="1"/>
      <p:bldP spid="47" grpId="0" animBg="1"/>
      <p:bldP spid="7" grpId="0" uiExpand="1" build="p"/>
      <p:bldP spid="86" grpId="0" uiExpand="1" build="p"/>
      <p:bldP spid="10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79548B1D-E773-48F9-9403-E30E30D78896}"/>
              </a:ext>
            </a:extLst>
          </p:cNvPr>
          <p:cNvSpPr/>
          <p:nvPr/>
        </p:nvSpPr>
        <p:spPr>
          <a:xfrm>
            <a:off x="1" y="0"/>
            <a:ext cx="4606604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43548997-E90F-4AD6-83A2-9EE82BCE93B5}"/>
              </a:ext>
            </a:extLst>
          </p:cNvPr>
          <p:cNvCxnSpPr>
            <a:cxnSpLocks/>
          </p:cNvCxnSpPr>
          <p:nvPr/>
        </p:nvCxnSpPr>
        <p:spPr>
          <a:xfrm>
            <a:off x="5191441" y="1073888"/>
            <a:ext cx="0" cy="4481278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46CB1325-E36E-4CDB-8C5E-574BC01E76B3}"/>
              </a:ext>
            </a:extLst>
          </p:cNvPr>
          <p:cNvSpPr/>
          <p:nvPr/>
        </p:nvSpPr>
        <p:spPr>
          <a:xfrm>
            <a:off x="8529989" y="5042599"/>
            <a:ext cx="135755" cy="135755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3C73BA05-A0AF-4166-BC7C-A0D390C3FDE8}"/>
              </a:ext>
            </a:extLst>
          </p:cNvPr>
          <p:cNvSpPr/>
          <p:nvPr/>
        </p:nvSpPr>
        <p:spPr>
          <a:xfrm>
            <a:off x="8782402" y="5042599"/>
            <a:ext cx="135755" cy="135755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5734C96F-A889-4B3D-BD14-651DC95AC6DE}"/>
              </a:ext>
            </a:extLst>
          </p:cNvPr>
          <p:cNvSpPr/>
          <p:nvPr/>
        </p:nvSpPr>
        <p:spPr>
          <a:xfrm>
            <a:off x="9025289" y="5037837"/>
            <a:ext cx="135755" cy="135755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D0531B80-1737-423B-B1C7-592F0E327829}"/>
              </a:ext>
            </a:extLst>
          </p:cNvPr>
          <p:cNvSpPr txBox="1"/>
          <p:nvPr/>
        </p:nvSpPr>
        <p:spPr>
          <a:xfrm>
            <a:off x="1241636" y="2595428"/>
            <a:ext cx="31882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idot LT Std" panose="02070803090506020303" pitchFamily="18" charset="0"/>
              </a:rPr>
              <a:t>some</a:t>
            </a:r>
            <a:r>
              <a:rPr lang="fr-CA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Didot LT Std" panose="02070803090506020303" pitchFamily="18" charset="0"/>
              </a:rPr>
              <a:t>  </a:t>
            </a:r>
          </a:p>
          <a:p>
            <a:pPr>
              <a:spcBef>
                <a:spcPts val="1"/>
              </a:spcBef>
            </a:pPr>
            <a:r>
              <a:rPr lang="fr-CA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Didot LT Std" panose="02070803090506020303" pitchFamily="18" charset="0"/>
              </a:rPr>
              <a:t>Local </a:t>
            </a:r>
            <a:r>
              <a:rPr lang="fr-CA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idot LT Std" panose="02070803090506020303" pitchFamily="18" charset="0"/>
              </a:rPr>
              <a:t>Events</a:t>
            </a:r>
            <a:r>
              <a:rPr lang="fr-CA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Didot LT Std" panose="02070803090506020303" pitchFamily="18" charset="0"/>
              </a:rPr>
              <a:t> </a:t>
            </a:r>
          </a:p>
        </p:txBody>
      </p:sp>
      <p:grpSp>
        <p:nvGrpSpPr>
          <p:cNvPr id="79" name="Groupe 2">
            <a:extLst>
              <a:ext uri="{FF2B5EF4-FFF2-40B4-BE49-F238E27FC236}">
                <a16:creationId xmlns:a16="http://schemas.microsoft.com/office/drawing/2014/main" id="{27BFDEC3-52F5-4221-9A81-02FACABD40FE}"/>
              </a:ext>
            </a:extLst>
          </p:cNvPr>
          <p:cNvGrpSpPr/>
          <p:nvPr/>
        </p:nvGrpSpPr>
        <p:grpSpPr>
          <a:xfrm>
            <a:off x="153821" y="201144"/>
            <a:ext cx="11840135" cy="6533765"/>
            <a:chOff x="153821" y="201144"/>
            <a:chExt cx="11840135" cy="6533765"/>
          </a:xfrm>
        </p:grpSpPr>
        <p:pic>
          <p:nvPicPr>
            <p:cNvPr id="80" name="Graphique 9">
              <a:extLst>
                <a:ext uri="{FF2B5EF4-FFF2-40B4-BE49-F238E27FC236}">
                  <a16:creationId xmlns:a16="http://schemas.microsoft.com/office/drawing/2014/main" id="{BB2215AE-22AE-48A2-A3A7-8EEF9A0A0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3821" y="201144"/>
              <a:ext cx="1618620" cy="1122280"/>
            </a:xfrm>
            <a:prstGeom prst="rect">
              <a:avLst/>
            </a:prstGeom>
          </p:spPr>
        </p:pic>
        <p:grpSp>
          <p:nvGrpSpPr>
            <p:cNvPr id="81" name="Groupe 1">
              <a:extLst>
                <a:ext uri="{FF2B5EF4-FFF2-40B4-BE49-F238E27FC236}">
                  <a16:creationId xmlns:a16="http://schemas.microsoft.com/office/drawing/2014/main" id="{5D67A9B2-65F3-437E-B3E8-3ABFDAE92360}"/>
                </a:ext>
              </a:extLst>
            </p:cNvPr>
            <p:cNvGrpSpPr/>
            <p:nvPr/>
          </p:nvGrpSpPr>
          <p:grpSpPr>
            <a:xfrm>
              <a:off x="310393" y="345507"/>
              <a:ext cx="11683563" cy="6389402"/>
              <a:chOff x="310393" y="345507"/>
              <a:chExt cx="11683563" cy="6389402"/>
            </a:xfrm>
          </p:grpSpPr>
          <p:cxnSp>
            <p:nvCxnSpPr>
              <p:cNvPr id="82" name="Connecteur droit 5">
                <a:extLst>
                  <a:ext uri="{FF2B5EF4-FFF2-40B4-BE49-F238E27FC236}">
                    <a16:creationId xmlns:a16="http://schemas.microsoft.com/office/drawing/2014/main" id="{40C9045C-9A5D-4833-9DDB-F1CCC9F7BC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0393" y="6637235"/>
                <a:ext cx="1182848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Connecteur droit 6">
                <a:extLst>
                  <a:ext uri="{FF2B5EF4-FFF2-40B4-BE49-F238E27FC236}">
                    <a16:creationId xmlns:a16="http://schemas.microsoft.com/office/drawing/2014/main" id="{C1A292E7-07D8-424C-B9BA-752F2ADE39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0393" y="3890596"/>
                <a:ext cx="0" cy="2746639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Connecteur droit 10">
                <a:extLst>
                  <a:ext uri="{FF2B5EF4-FFF2-40B4-BE49-F238E27FC236}">
                    <a16:creationId xmlns:a16="http://schemas.microsoft.com/office/drawing/2014/main" id="{0D55752E-A945-4363-A1D5-61699D5D95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89957" y="345507"/>
                <a:ext cx="0" cy="253166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Connecteur droit 26">
                <a:extLst>
                  <a:ext uri="{FF2B5EF4-FFF2-40B4-BE49-F238E27FC236}">
                    <a16:creationId xmlns:a16="http://schemas.microsoft.com/office/drawing/2014/main" id="{BDD52CDF-7691-40B9-940D-45527915E9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60816" y="345507"/>
                <a:ext cx="2229141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Connecteur droit 29">
                <a:extLst>
                  <a:ext uri="{FF2B5EF4-FFF2-40B4-BE49-F238E27FC236}">
                    <a16:creationId xmlns:a16="http://schemas.microsoft.com/office/drawing/2014/main" id="{8BCD930B-C69D-438D-BC6A-001D31F605DC}"/>
                  </a:ext>
                </a:extLst>
              </p:cNvPr>
              <p:cNvCxnSpPr/>
              <p:nvPr/>
            </p:nvCxnSpPr>
            <p:spPr>
              <a:xfrm>
                <a:off x="11889957" y="2499560"/>
                <a:ext cx="0" cy="1711354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Connecteur droit 35">
                <a:extLst>
                  <a:ext uri="{FF2B5EF4-FFF2-40B4-BE49-F238E27FC236}">
                    <a16:creationId xmlns:a16="http://schemas.microsoft.com/office/drawing/2014/main" id="{7EDAAD1D-8A16-4F04-A79C-4F9E4D764A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2800" y="6637235"/>
                <a:ext cx="2971800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Connecteur droit 36">
                <a:extLst>
                  <a:ext uri="{FF2B5EF4-FFF2-40B4-BE49-F238E27FC236}">
                    <a16:creationId xmlns:a16="http://schemas.microsoft.com/office/drawing/2014/main" id="{3F170708-DC90-463E-8792-9C815DA4AA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92538" y="5223399"/>
                <a:ext cx="0" cy="1413836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9" name="Graphique 39">
                <a:extLst>
                  <a:ext uri="{FF2B5EF4-FFF2-40B4-BE49-F238E27FC236}">
                    <a16:creationId xmlns:a16="http://schemas.microsoft.com/office/drawing/2014/main" id="{A41BF9A6-A519-4FA7-8566-D04584A921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1745898" y="630732"/>
                <a:ext cx="248058" cy="1761934"/>
              </a:xfrm>
              <a:prstGeom prst="rect">
                <a:avLst/>
              </a:prstGeom>
            </p:spPr>
          </p:pic>
          <p:sp>
            <p:nvSpPr>
              <p:cNvPr id="90" name="ZoneTexte 42">
                <a:extLst>
                  <a:ext uri="{FF2B5EF4-FFF2-40B4-BE49-F238E27FC236}">
                    <a16:creationId xmlns:a16="http://schemas.microsoft.com/office/drawing/2014/main" id="{C2626363-8C31-4E00-B7BF-B81E000B3608}"/>
                  </a:ext>
                </a:extLst>
              </p:cNvPr>
              <p:cNvSpPr txBox="1"/>
              <p:nvPr/>
            </p:nvSpPr>
            <p:spPr>
              <a:xfrm>
                <a:off x="1491947" y="6427132"/>
                <a:ext cx="22508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www.fivetravel.ma</a:t>
                </a:r>
              </a:p>
            </p:txBody>
          </p:sp>
          <p:cxnSp>
            <p:nvCxnSpPr>
              <p:cNvPr id="91" name="Connecteur droit 59">
                <a:extLst>
                  <a:ext uri="{FF2B5EF4-FFF2-40B4-BE49-F238E27FC236}">
                    <a16:creationId xmlns:a16="http://schemas.microsoft.com/office/drawing/2014/main" id="{7BABCBF8-683D-48C0-B35F-281F7C7F84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18157" y="6637235"/>
                <a:ext cx="2971800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ZoneTexte 34">
            <a:extLst>
              <a:ext uri="{FF2B5EF4-FFF2-40B4-BE49-F238E27FC236}">
                <a16:creationId xmlns:a16="http://schemas.microsoft.com/office/drawing/2014/main" id="{9FF52738-0A8D-4ADB-99DF-CD91D4966F0E}"/>
              </a:ext>
            </a:extLst>
          </p:cNvPr>
          <p:cNvSpPr txBox="1"/>
          <p:nvPr/>
        </p:nvSpPr>
        <p:spPr>
          <a:xfrm>
            <a:off x="5712331" y="1949097"/>
            <a:ext cx="60960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2400" b="1" dirty="0">
                <a:latin typeface="Roboto" panose="02000000000000000000" pitchFamily="2" charset="0"/>
                <a:ea typeface="Roboto" panose="02000000000000000000" pitchFamily="2" charset="0"/>
              </a:rPr>
              <a:t>FESTIVALS</a:t>
            </a:r>
          </a:p>
          <a:p>
            <a:endParaRPr lang="fr-CA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fr-CA" sz="1200" b="1" dirty="0">
                <a:latin typeface="Roboto" panose="02000000000000000000" pitchFamily="2" charset="0"/>
                <a:ea typeface="Roboto" panose="02000000000000000000" pitchFamily="2" charset="0"/>
              </a:rPr>
              <a:t>- Fez Festival of </a:t>
            </a:r>
            <a:r>
              <a:rPr lang="fr-CA" sz="1200" b="1" dirty="0" err="1">
                <a:latin typeface="Roboto" panose="02000000000000000000" pitchFamily="2" charset="0"/>
                <a:ea typeface="Roboto" panose="02000000000000000000" pitchFamily="2" charset="0"/>
              </a:rPr>
              <a:t>Sacred</a:t>
            </a:r>
            <a:r>
              <a:rPr lang="fr-CA" sz="1200" b="1" dirty="0">
                <a:latin typeface="Roboto" panose="02000000000000000000" pitchFamily="2" charset="0"/>
                <a:ea typeface="Roboto" panose="02000000000000000000" pitchFamily="2" charset="0"/>
              </a:rPr>
              <a:t> World Music 	</a:t>
            </a:r>
            <a:r>
              <a:rPr lang="fr-CA" sz="12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from</a:t>
            </a:r>
            <a:r>
              <a:rPr lang="fr-CA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 2011 to 2019 </a:t>
            </a:r>
            <a:r>
              <a:rPr lang="fr-CA" sz="1050" dirty="0">
                <a:latin typeface="Roboto Light" panose="02000000000000000000" pitchFamily="2" charset="0"/>
                <a:ea typeface="Roboto Light" panose="02000000000000000000" pitchFamily="2" charset="0"/>
              </a:rPr>
              <a:t>(</a:t>
            </a:r>
            <a:r>
              <a:rPr lang="fr-CA" sz="1050" dirty="0" err="1">
                <a:latin typeface="Roboto Light" panose="02000000000000000000" pitchFamily="2" charset="0"/>
                <a:ea typeface="Roboto Light" panose="02000000000000000000" pitchFamily="2" charset="0"/>
              </a:rPr>
              <a:t>technical</a:t>
            </a:r>
            <a:r>
              <a:rPr lang="fr-CA" sz="1050" dirty="0">
                <a:latin typeface="Roboto Light" panose="02000000000000000000" pitchFamily="2" charset="0"/>
                <a:ea typeface="Roboto Light" panose="02000000000000000000" pitchFamily="2" charset="0"/>
              </a:rPr>
              <a:t> services) </a:t>
            </a:r>
          </a:p>
          <a:p>
            <a:r>
              <a:rPr lang="fr-CA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- </a:t>
            </a:r>
            <a:r>
              <a:rPr lang="fr-CA" sz="1200" b="1" dirty="0">
                <a:latin typeface="Roboto" panose="02000000000000000000" pitchFamily="2" charset="0"/>
                <a:ea typeface="Roboto" panose="02000000000000000000" pitchFamily="2" charset="0"/>
              </a:rPr>
              <a:t>Fez Festival of Sufi Culture</a:t>
            </a:r>
            <a:r>
              <a:rPr lang="fr-CA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	</a:t>
            </a:r>
            <a:r>
              <a:rPr lang="fr-CA" sz="12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from</a:t>
            </a:r>
            <a:r>
              <a:rPr lang="fr-CA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 2012 to 2019</a:t>
            </a:r>
          </a:p>
          <a:p>
            <a:r>
              <a:rPr lang="fr-CA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- </a:t>
            </a:r>
            <a:r>
              <a:rPr lang="fr-CA" sz="1200" b="1" dirty="0">
                <a:latin typeface="Roboto" panose="02000000000000000000" pitchFamily="2" charset="0"/>
                <a:ea typeface="Roboto" panose="02000000000000000000" pitchFamily="2" charset="0"/>
              </a:rPr>
              <a:t>Festival "MAWAZINE</a:t>
            </a:r>
            <a:r>
              <a:rPr lang="fr-CA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" 		</a:t>
            </a:r>
            <a:r>
              <a:rPr lang="fr-CA" sz="12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from</a:t>
            </a:r>
            <a:r>
              <a:rPr lang="fr-CA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 2010 to 2012 </a:t>
            </a:r>
            <a:r>
              <a:rPr lang="fr-CA" sz="1100" dirty="0">
                <a:latin typeface="Roboto Light" panose="02000000000000000000" pitchFamily="2" charset="0"/>
                <a:ea typeface="Roboto Light" panose="02000000000000000000" pitchFamily="2" charset="0"/>
              </a:rPr>
              <a:t>(Stage management)</a:t>
            </a:r>
          </a:p>
          <a:p>
            <a:r>
              <a:rPr lang="fr-CA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- </a:t>
            </a:r>
            <a:r>
              <a:rPr lang="fr-CA" sz="1200" b="1" dirty="0" err="1">
                <a:latin typeface="Roboto" panose="02000000000000000000" pitchFamily="2" charset="0"/>
                <a:ea typeface="Roboto" panose="02000000000000000000" pitchFamily="2" charset="0"/>
              </a:rPr>
              <a:t>Culinary</a:t>
            </a:r>
            <a:r>
              <a:rPr lang="fr-CA" sz="1200" b="1" dirty="0">
                <a:latin typeface="Roboto" panose="02000000000000000000" pitchFamily="2" charset="0"/>
                <a:ea typeface="Roboto" panose="02000000000000000000" pitchFamily="2" charset="0"/>
              </a:rPr>
              <a:t> Arts Festival </a:t>
            </a:r>
            <a:r>
              <a:rPr lang="fr-CA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		Fondation Esprit de Fès.</a:t>
            </a:r>
          </a:p>
          <a:p>
            <a:r>
              <a:rPr lang="fr-CA" sz="1200" b="1" dirty="0">
                <a:latin typeface="Roboto" panose="02000000000000000000" pitchFamily="2" charset="0"/>
                <a:ea typeface="Roboto" panose="02000000000000000000" pitchFamily="2" charset="0"/>
              </a:rPr>
              <a:t>- National </a:t>
            </a:r>
            <a:r>
              <a:rPr lang="fr-CA" sz="1200" b="1" dirty="0" err="1">
                <a:latin typeface="Roboto" panose="02000000000000000000" pitchFamily="2" charset="0"/>
                <a:ea typeface="Roboto" panose="02000000000000000000" pitchFamily="2" charset="0"/>
              </a:rPr>
              <a:t>Educational</a:t>
            </a:r>
            <a:r>
              <a:rPr lang="fr-CA" sz="1200" b="1" dirty="0">
                <a:latin typeface="Roboto" panose="02000000000000000000" pitchFamily="2" charset="0"/>
                <a:ea typeface="Roboto" panose="02000000000000000000" pitchFamily="2" charset="0"/>
              </a:rPr>
              <a:t> Film Festival </a:t>
            </a:r>
            <a:r>
              <a:rPr lang="fr-CA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	2011 - 2012.</a:t>
            </a:r>
          </a:p>
          <a:p>
            <a:r>
              <a:rPr lang="fr-CA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- </a:t>
            </a:r>
            <a:r>
              <a:rPr lang="fr-CA" sz="1200" b="1" dirty="0">
                <a:latin typeface="Roboto" panose="02000000000000000000" pitchFamily="2" charset="0"/>
                <a:ea typeface="Roboto" panose="02000000000000000000" pitchFamily="2" charset="0"/>
              </a:rPr>
              <a:t>Festival des </a:t>
            </a:r>
            <a:r>
              <a:rPr lang="fr-CA" sz="1200" b="1" dirty="0" err="1">
                <a:latin typeface="Roboto" panose="02000000000000000000" pitchFamily="2" charset="0"/>
                <a:ea typeface="Roboto" panose="02000000000000000000" pitchFamily="2" charset="0"/>
              </a:rPr>
              <a:t>Andalousies</a:t>
            </a:r>
            <a:r>
              <a:rPr lang="fr-CA" sz="1200" b="1" dirty="0">
                <a:latin typeface="Roboto" panose="02000000000000000000" pitchFamily="2" charset="0"/>
                <a:ea typeface="Roboto" panose="02000000000000000000" pitchFamily="2" charset="0"/>
              </a:rPr>
              <a:t> Atlantiques 	</a:t>
            </a:r>
            <a:r>
              <a:rPr lang="fr-CA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2010 – 2011 Essaouira </a:t>
            </a:r>
            <a:r>
              <a:rPr lang="fr-CA" sz="1100" dirty="0">
                <a:latin typeface="Roboto Light" panose="02000000000000000000" pitchFamily="2" charset="0"/>
                <a:ea typeface="Roboto Light" panose="02000000000000000000" pitchFamily="2" charset="0"/>
              </a:rPr>
              <a:t>(</a:t>
            </a:r>
            <a:r>
              <a:rPr lang="fr-CA" sz="11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Technical</a:t>
            </a:r>
            <a:r>
              <a:rPr lang="fr-CA" sz="1100" dirty="0">
                <a:latin typeface="Roboto Light" panose="02000000000000000000" pitchFamily="2" charset="0"/>
                <a:ea typeface="Roboto Light" panose="02000000000000000000" pitchFamily="2" charset="0"/>
              </a:rPr>
              <a:t> management</a:t>
            </a:r>
            <a:endParaRPr lang="fr-CA" sz="12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fr-CA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- </a:t>
            </a:r>
            <a:r>
              <a:rPr lang="fr-CA" sz="1200" b="1" dirty="0">
                <a:latin typeface="Roboto" panose="02000000000000000000" pitchFamily="2" charset="0"/>
                <a:ea typeface="Roboto" panose="02000000000000000000" pitchFamily="2" charset="0"/>
              </a:rPr>
              <a:t>Street Arts Festival, 		</a:t>
            </a:r>
            <a:r>
              <a:rPr lang="fr-CA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Ministry of Culture of Fez 2019</a:t>
            </a:r>
          </a:p>
          <a:p>
            <a:r>
              <a:rPr lang="fr-CA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- </a:t>
            </a:r>
            <a:r>
              <a:rPr lang="fr-CA" sz="1200" b="1" dirty="0" err="1">
                <a:latin typeface="Roboto" panose="02000000000000000000" pitchFamily="2" charset="0"/>
                <a:ea typeface="Roboto" panose="02000000000000000000" pitchFamily="2" charset="0"/>
              </a:rPr>
              <a:t>Sefrou</a:t>
            </a:r>
            <a:r>
              <a:rPr lang="fr-CA" sz="1200" b="1" dirty="0">
                <a:latin typeface="Roboto" panose="02000000000000000000" pitchFamily="2" charset="0"/>
                <a:ea typeface="Roboto" panose="02000000000000000000" pitchFamily="2" charset="0"/>
              </a:rPr>
              <a:t> Cherry Festival		</a:t>
            </a:r>
            <a:r>
              <a:rPr lang="fr-CA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2017</a:t>
            </a:r>
          </a:p>
          <a:p>
            <a:r>
              <a:rPr lang="fr-CA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- </a:t>
            </a:r>
            <a:r>
              <a:rPr lang="fr-CA" sz="1200" b="1" dirty="0">
                <a:latin typeface="Roboto" panose="02000000000000000000" pitchFamily="2" charset="0"/>
                <a:ea typeface="Roboto" panose="02000000000000000000" pitchFamily="2" charset="0"/>
              </a:rPr>
              <a:t>Oujda </a:t>
            </a:r>
            <a:r>
              <a:rPr lang="fr-CA" sz="1200" b="1" dirty="0" err="1">
                <a:latin typeface="Roboto" panose="02000000000000000000" pitchFamily="2" charset="0"/>
                <a:ea typeface="Roboto" panose="02000000000000000000" pitchFamily="2" charset="0"/>
              </a:rPr>
              <a:t>Gharnatie</a:t>
            </a:r>
            <a:r>
              <a:rPr lang="fr-CA" sz="1200" b="1" dirty="0">
                <a:latin typeface="Roboto" panose="02000000000000000000" pitchFamily="2" charset="0"/>
                <a:ea typeface="Roboto" panose="02000000000000000000" pitchFamily="2" charset="0"/>
              </a:rPr>
              <a:t> Music Festival, 	</a:t>
            </a:r>
            <a:r>
              <a:rPr lang="fr-CA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2019</a:t>
            </a:r>
          </a:p>
          <a:p>
            <a:r>
              <a:rPr lang="fr-CA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- </a:t>
            </a:r>
            <a:r>
              <a:rPr lang="fr-CA" sz="1200" b="1" dirty="0">
                <a:latin typeface="Roboto" panose="02000000000000000000" pitchFamily="2" charset="0"/>
                <a:ea typeface="Roboto" panose="02000000000000000000" pitchFamily="2" charset="0"/>
              </a:rPr>
              <a:t>Moga Festival | Essaouira 	</a:t>
            </a:r>
            <a:r>
              <a:rPr lang="fr-CA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2017 </a:t>
            </a:r>
            <a:r>
              <a:rPr lang="fr-CA" sz="1100" dirty="0">
                <a:latin typeface="Roboto Light" panose="02000000000000000000" pitchFamily="2" charset="0"/>
                <a:ea typeface="Roboto Light" panose="02000000000000000000" pitchFamily="2" charset="0"/>
              </a:rPr>
              <a:t>(</a:t>
            </a:r>
            <a:r>
              <a:rPr lang="fr-CA" sz="11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Technical</a:t>
            </a:r>
            <a:r>
              <a:rPr lang="fr-CA" sz="1100" dirty="0">
                <a:latin typeface="Roboto Light" panose="02000000000000000000" pitchFamily="2" charset="0"/>
                <a:ea typeface="Roboto Light" panose="02000000000000000000" pitchFamily="2" charset="0"/>
              </a:rPr>
              <a:t> control), </a:t>
            </a:r>
          </a:p>
          <a:p>
            <a:r>
              <a:rPr lang="fr-CA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- </a:t>
            </a:r>
            <a:r>
              <a:rPr lang="fr-CA" sz="1200" b="1" dirty="0">
                <a:latin typeface="Roboto" panose="02000000000000000000" pitchFamily="2" charset="0"/>
                <a:ea typeface="Roboto" panose="02000000000000000000" pitchFamily="2" charset="0"/>
              </a:rPr>
              <a:t>Short Film Festival, </a:t>
            </a:r>
            <a:r>
              <a:rPr lang="fr-CA" sz="1200" b="1" dirty="0" err="1">
                <a:latin typeface="Roboto" panose="02000000000000000000" pitchFamily="2" charset="0"/>
                <a:ea typeface="Roboto" panose="02000000000000000000" pitchFamily="2" charset="0"/>
              </a:rPr>
              <a:t>Ifrane</a:t>
            </a:r>
            <a:r>
              <a:rPr lang="fr-CA" sz="12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fr-CA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	2017 – 2018 Al </a:t>
            </a:r>
            <a:r>
              <a:rPr lang="fr-CA" sz="12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Akhawayn</a:t>
            </a:r>
            <a:r>
              <a:rPr lang="fr-CA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CA" sz="12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University</a:t>
            </a:r>
            <a:r>
              <a:rPr lang="fr-CA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</a:p>
          <a:p>
            <a:endParaRPr lang="fr-CA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C1437F9-0298-45F2-AF85-030198C8D64B}"/>
              </a:ext>
            </a:extLst>
          </p:cNvPr>
          <p:cNvGrpSpPr/>
          <p:nvPr/>
        </p:nvGrpSpPr>
        <p:grpSpPr>
          <a:xfrm>
            <a:off x="7320328" y="6029878"/>
            <a:ext cx="1317990" cy="607357"/>
            <a:chOff x="7405443" y="5819775"/>
            <a:chExt cx="1317990" cy="607357"/>
          </a:xfrm>
        </p:grpSpPr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14F8F6FA-F479-4582-9F38-2F4DD41784A3}"/>
                </a:ext>
              </a:extLst>
            </p:cNvPr>
            <p:cNvSpPr txBox="1"/>
            <p:nvPr/>
          </p:nvSpPr>
          <p:spPr>
            <a:xfrm>
              <a:off x="7405443" y="6008037"/>
              <a:ext cx="131799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latin typeface="Roboto Light" panose="02000000000000000000" pitchFamily="2" charset="0"/>
                  <a:ea typeface="Roboto Light" panose="02000000000000000000" pitchFamily="2" charset="0"/>
                </a:rPr>
                <a:t>in </a:t>
              </a:r>
              <a:r>
                <a:rPr lang="fr-CA" sz="90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Partneship</a:t>
              </a:r>
              <a:r>
                <a:rPr lang="fr-CA" sz="90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fr-CA" sz="90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with</a:t>
              </a:r>
              <a:r>
                <a:rPr lang="fr-CA" sz="90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</a:p>
          </p:txBody>
        </p: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A0BD53A1-AFBB-4456-A1CB-2D40EAA46B70}"/>
                </a:ext>
              </a:extLst>
            </p:cNvPr>
            <p:cNvCxnSpPr>
              <a:cxnSpLocks/>
            </p:cNvCxnSpPr>
            <p:nvPr/>
          </p:nvCxnSpPr>
          <p:spPr>
            <a:xfrm>
              <a:off x="8556671" y="5819775"/>
              <a:ext cx="0" cy="607357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CE360308-8B9B-4A5C-9391-E335A22E33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36387" y="5819775"/>
            <a:ext cx="1309511" cy="688622"/>
          </a:xfrm>
          <a:prstGeom prst="rect">
            <a:avLst/>
          </a:prstGeom>
        </p:spPr>
      </p:pic>
      <p:pic>
        <p:nvPicPr>
          <p:cNvPr id="40" name="Graphique 39">
            <a:extLst>
              <a:ext uri="{FF2B5EF4-FFF2-40B4-BE49-F238E27FC236}">
                <a16:creationId xmlns:a16="http://schemas.microsoft.com/office/drawing/2014/main" id="{8D44F17D-0B5C-426D-BDC3-492931A0D5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58718" y="5557310"/>
            <a:ext cx="2013777" cy="117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57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4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4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6" grpId="0" animBg="1"/>
      <p:bldP spid="47" grpId="0" animBg="1"/>
      <p:bldP spid="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79548B1D-E773-48F9-9403-E30E30D78896}"/>
              </a:ext>
            </a:extLst>
          </p:cNvPr>
          <p:cNvSpPr/>
          <p:nvPr/>
        </p:nvSpPr>
        <p:spPr>
          <a:xfrm>
            <a:off x="1" y="0"/>
            <a:ext cx="4606604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43548997-E90F-4AD6-83A2-9EE82BCE93B5}"/>
              </a:ext>
            </a:extLst>
          </p:cNvPr>
          <p:cNvCxnSpPr>
            <a:cxnSpLocks/>
          </p:cNvCxnSpPr>
          <p:nvPr/>
        </p:nvCxnSpPr>
        <p:spPr>
          <a:xfrm>
            <a:off x="5191441" y="504825"/>
            <a:ext cx="0" cy="5050341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ZoneTexte 49">
            <a:extLst>
              <a:ext uri="{FF2B5EF4-FFF2-40B4-BE49-F238E27FC236}">
                <a16:creationId xmlns:a16="http://schemas.microsoft.com/office/drawing/2014/main" id="{D0531B80-1737-423B-B1C7-592F0E327829}"/>
              </a:ext>
            </a:extLst>
          </p:cNvPr>
          <p:cNvSpPr txBox="1"/>
          <p:nvPr/>
        </p:nvSpPr>
        <p:spPr>
          <a:xfrm>
            <a:off x="1241636" y="2384926"/>
            <a:ext cx="35399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Didot LT Std" panose="02070803090506020303" pitchFamily="18" charset="0"/>
              </a:rPr>
              <a:t>…  </a:t>
            </a:r>
          </a:p>
          <a:p>
            <a:pPr>
              <a:spcBef>
                <a:spcPts val="1"/>
              </a:spcBef>
            </a:pPr>
            <a:r>
              <a:rPr lang="fr-CA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Didot LT Std" panose="02070803090506020303" pitchFamily="18" charset="0"/>
              </a:rPr>
              <a:t>Fashion </a:t>
            </a:r>
            <a:r>
              <a:rPr lang="fr-CA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idot LT Std" panose="02070803090506020303" pitchFamily="18" charset="0"/>
              </a:rPr>
              <a:t>Events</a:t>
            </a:r>
            <a:r>
              <a:rPr lang="fr-CA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Didot LT Std" panose="02070803090506020303" pitchFamily="18" charset="0"/>
              </a:rPr>
              <a:t> </a:t>
            </a:r>
          </a:p>
        </p:txBody>
      </p:sp>
      <p:grpSp>
        <p:nvGrpSpPr>
          <p:cNvPr id="79" name="Groupe 2">
            <a:extLst>
              <a:ext uri="{FF2B5EF4-FFF2-40B4-BE49-F238E27FC236}">
                <a16:creationId xmlns:a16="http://schemas.microsoft.com/office/drawing/2014/main" id="{27BFDEC3-52F5-4221-9A81-02FACABD40FE}"/>
              </a:ext>
            </a:extLst>
          </p:cNvPr>
          <p:cNvGrpSpPr/>
          <p:nvPr/>
        </p:nvGrpSpPr>
        <p:grpSpPr>
          <a:xfrm>
            <a:off x="153821" y="201144"/>
            <a:ext cx="11840135" cy="6533765"/>
            <a:chOff x="153821" y="201144"/>
            <a:chExt cx="11840135" cy="6533765"/>
          </a:xfrm>
        </p:grpSpPr>
        <p:pic>
          <p:nvPicPr>
            <p:cNvPr id="80" name="Graphique 9">
              <a:extLst>
                <a:ext uri="{FF2B5EF4-FFF2-40B4-BE49-F238E27FC236}">
                  <a16:creationId xmlns:a16="http://schemas.microsoft.com/office/drawing/2014/main" id="{BB2215AE-22AE-48A2-A3A7-8EEF9A0A0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3821" y="201144"/>
              <a:ext cx="1618620" cy="1122280"/>
            </a:xfrm>
            <a:prstGeom prst="rect">
              <a:avLst/>
            </a:prstGeom>
          </p:spPr>
        </p:pic>
        <p:grpSp>
          <p:nvGrpSpPr>
            <p:cNvPr id="81" name="Groupe 1">
              <a:extLst>
                <a:ext uri="{FF2B5EF4-FFF2-40B4-BE49-F238E27FC236}">
                  <a16:creationId xmlns:a16="http://schemas.microsoft.com/office/drawing/2014/main" id="{5D67A9B2-65F3-437E-B3E8-3ABFDAE92360}"/>
                </a:ext>
              </a:extLst>
            </p:cNvPr>
            <p:cNvGrpSpPr/>
            <p:nvPr/>
          </p:nvGrpSpPr>
          <p:grpSpPr>
            <a:xfrm>
              <a:off x="310393" y="345507"/>
              <a:ext cx="11683563" cy="6389402"/>
              <a:chOff x="310393" y="345507"/>
              <a:chExt cx="11683563" cy="6389402"/>
            </a:xfrm>
          </p:grpSpPr>
          <p:cxnSp>
            <p:nvCxnSpPr>
              <p:cNvPr id="82" name="Connecteur droit 5">
                <a:extLst>
                  <a:ext uri="{FF2B5EF4-FFF2-40B4-BE49-F238E27FC236}">
                    <a16:creationId xmlns:a16="http://schemas.microsoft.com/office/drawing/2014/main" id="{40C9045C-9A5D-4833-9DDB-F1CCC9F7BC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0393" y="6637235"/>
                <a:ext cx="1182848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Connecteur droit 6">
                <a:extLst>
                  <a:ext uri="{FF2B5EF4-FFF2-40B4-BE49-F238E27FC236}">
                    <a16:creationId xmlns:a16="http://schemas.microsoft.com/office/drawing/2014/main" id="{C1A292E7-07D8-424C-B9BA-752F2ADE39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0393" y="3890596"/>
                <a:ext cx="0" cy="2746639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Connecteur droit 10">
                <a:extLst>
                  <a:ext uri="{FF2B5EF4-FFF2-40B4-BE49-F238E27FC236}">
                    <a16:creationId xmlns:a16="http://schemas.microsoft.com/office/drawing/2014/main" id="{0D55752E-A945-4363-A1D5-61699D5D95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89957" y="345507"/>
                <a:ext cx="0" cy="253166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Connecteur droit 26">
                <a:extLst>
                  <a:ext uri="{FF2B5EF4-FFF2-40B4-BE49-F238E27FC236}">
                    <a16:creationId xmlns:a16="http://schemas.microsoft.com/office/drawing/2014/main" id="{BDD52CDF-7691-40B9-940D-45527915E9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60816" y="345507"/>
                <a:ext cx="2229141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Connecteur droit 29">
                <a:extLst>
                  <a:ext uri="{FF2B5EF4-FFF2-40B4-BE49-F238E27FC236}">
                    <a16:creationId xmlns:a16="http://schemas.microsoft.com/office/drawing/2014/main" id="{8BCD930B-C69D-438D-BC6A-001D31F605DC}"/>
                  </a:ext>
                </a:extLst>
              </p:cNvPr>
              <p:cNvCxnSpPr/>
              <p:nvPr/>
            </p:nvCxnSpPr>
            <p:spPr>
              <a:xfrm>
                <a:off x="11889957" y="2499560"/>
                <a:ext cx="0" cy="1711354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Connecteur droit 35">
                <a:extLst>
                  <a:ext uri="{FF2B5EF4-FFF2-40B4-BE49-F238E27FC236}">
                    <a16:creationId xmlns:a16="http://schemas.microsoft.com/office/drawing/2014/main" id="{7EDAAD1D-8A16-4F04-A79C-4F9E4D764A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2800" y="6637235"/>
                <a:ext cx="2971800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Connecteur droit 36">
                <a:extLst>
                  <a:ext uri="{FF2B5EF4-FFF2-40B4-BE49-F238E27FC236}">
                    <a16:creationId xmlns:a16="http://schemas.microsoft.com/office/drawing/2014/main" id="{3F170708-DC90-463E-8792-9C815DA4AA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92538" y="5223399"/>
                <a:ext cx="0" cy="1413836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9" name="Graphique 39">
                <a:extLst>
                  <a:ext uri="{FF2B5EF4-FFF2-40B4-BE49-F238E27FC236}">
                    <a16:creationId xmlns:a16="http://schemas.microsoft.com/office/drawing/2014/main" id="{A41BF9A6-A519-4FA7-8566-D04584A921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1745898" y="630732"/>
                <a:ext cx="248058" cy="1761934"/>
              </a:xfrm>
              <a:prstGeom prst="rect">
                <a:avLst/>
              </a:prstGeom>
            </p:spPr>
          </p:pic>
          <p:sp>
            <p:nvSpPr>
              <p:cNvPr id="90" name="ZoneTexte 42">
                <a:extLst>
                  <a:ext uri="{FF2B5EF4-FFF2-40B4-BE49-F238E27FC236}">
                    <a16:creationId xmlns:a16="http://schemas.microsoft.com/office/drawing/2014/main" id="{C2626363-8C31-4E00-B7BF-B81E000B3608}"/>
                  </a:ext>
                </a:extLst>
              </p:cNvPr>
              <p:cNvSpPr txBox="1"/>
              <p:nvPr/>
            </p:nvSpPr>
            <p:spPr>
              <a:xfrm>
                <a:off x="1491947" y="6427132"/>
                <a:ext cx="22508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www.fivetravel.ma</a:t>
                </a:r>
              </a:p>
            </p:txBody>
          </p:sp>
          <p:cxnSp>
            <p:nvCxnSpPr>
              <p:cNvPr id="91" name="Connecteur droit 59">
                <a:extLst>
                  <a:ext uri="{FF2B5EF4-FFF2-40B4-BE49-F238E27FC236}">
                    <a16:creationId xmlns:a16="http://schemas.microsoft.com/office/drawing/2014/main" id="{7BABCBF8-683D-48C0-B35F-281F7C7F84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18157" y="6637235"/>
                <a:ext cx="2971800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ZoneTexte 34">
            <a:extLst>
              <a:ext uri="{FF2B5EF4-FFF2-40B4-BE49-F238E27FC236}">
                <a16:creationId xmlns:a16="http://schemas.microsoft.com/office/drawing/2014/main" id="{9FF52738-0A8D-4ADB-99DF-CD91D4966F0E}"/>
              </a:ext>
            </a:extLst>
          </p:cNvPr>
          <p:cNvSpPr txBox="1"/>
          <p:nvPr/>
        </p:nvSpPr>
        <p:spPr>
          <a:xfrm>
            <a:off x="5773927" y="1975472"/>
            <a:ext cx="6096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2400" b="1" dirty="0">
                <a:latin typeface="Roboto" panose="02000000000000000000" pitchFamily="2" charset="0"/>
                <a:ea typeface="Roboto" panose="02000000000000000000" pitchFamily="2" charset="0"/>
              </a:rPr>
              <a:t>FASHION SHOW</a:t>
            </a:r>
          </a:p>
          <a:p>
            <a:endParaRPr lang="en-US" sz="1800" dirty="0">
              <a:effectLst/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 marL="180975" indent="-171450">
              <a:buFont typeface="Arial" panose="020B0604020202020204" pitchFamily="34" charset="0"/>
              <a:buChar char="•"/>
            </a:pPr>
            <a:r>
              <a:rPr lang="en-US" sz="12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Miss Sultana </a:t>
            </a:r>
            <a:r>
              <a:rPr lang="en-US" sz="12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fashion show organized at the "Pacha" club - Marrakech</a:t>
            </a:r>
            <a:endParaRPr lang="fr-CA" sz="1200" dirty="0">
              <a:effectLst/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 marL="9525"/>
            <a:r>
              <a:rPr lang="en-US" sz="12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(on the sidelines of the Marrakech International Film Festival)</a:t>
            </a:r>
            <a:endParaRPr lang="fr-CA" sz="1200" dirty="0">
              <a:effectLst/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 marL="180975" indent="-171450">
              <a:buFont typeface="Arial" panose="020B0604020202020204" pitchFamily="34" charset="0"/>
              <a:buChar char="•"/>
            </a:pPr>
            <a:endParaRPr lang="fr-CA" sz="1200" dirty="0">
              <a:effectLst/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 marL="180975" indent="-171450">
              <a:buFont typeface="Arial" panose="020B0604020202020204" pitchFamily="34" charset="0"/>
              <a:buChar char="•"/>
            </a:pPr>
            <a:r>
              <a:rPr lang="fr-CA" sz="12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De Fil en Aiguille, </a:t>
            </a:r>
            <a:r>
              <a:rPr lang="fr-CA" sz="12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Caftan parade at the </a:t>
            </a:r>
            <a:r>
              <a:rPr lang="fr-CA" sz="1200" dirty="0" err="1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Mokri</a:t>
            </a:r>
            <a:r>
              <a:rPr lang="fr-CA" sz="12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 Palace - Fez.</a:t>
            </a:r>
          </a:p>
          <a:p>
            <a:pPr marL="9525"/>
            <a:r>
              <a:rPr lang="fr-CA" sz="12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 </a:t>
            </a:r>
          </a:p>
          <a:p>
            <a:pPr marL="180975" indent="-17145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Fashion show </a:t>
            </a:r>
            <a:r>
              <a:rPr lang="en-US" sz="12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"Chants et Caftans" </a:t>
            </a:r>
            <a:r>
              <a:rPr lang="en-US" sz="12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organized by the </a:t>
            </a:r>
            <a:r>
              <a:rPr lang="en-US" sz="1200" dirty="0" err="1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Jnan</a:t>
            </a:r>
            <a:r>
              <a:rPr lang="en-US" sz="12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 Palace hotel -</a:t>
            </a:r>
            <a:endParaRPr lang="fr-CA" sz="1200" dirty="0">
              <a:effectLst/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 marL="9525"/>
            <a:r>
              <a:rPr lang="en-US" sz="1200" dirty="0" err="1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Fès</a:t>
            </a:r>
            <a:r>
              <a:rPr lang="en-US" sz="12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 in partnership with the ESCOM School: 2011.</a:t>
            </a:r>
          </a:p>
          <a:p>
            <a:pPr marL="9525"/>
            <a:endParaRPr lang="fr-CA" sz="1200" dirty="0">
              <a:effectLst/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 marL="180975" indent="-171450">
              <a:buFont typeface="Arial" panose="020B0604020202020204" pitchFamily="34" charset="0"/>
              <a:buChar char="•"/>
            </a:pPr>
            <a:r>
              <a:rPr lang="en-US" sz="12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Fashion show with the association Trois </a:t>
            </a:r>
            <a:r>
              <a:rPr lang="en-US" sz="1200" b="1" dirty="0" err="1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vetues</a:t>
            </a:r>
            <a:r>
              <a:rPr lang="en-US" sz="12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2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at the University of</a:t>
            </a:r>
            <a:endParaRPr lang="fr-CA" sz="1200" dirty="0">
              <a:effectLst/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 marL="180975" indent="-171450"/>
            <a:r>
              <a:rPr lang="fr-CA" sz="12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Al </a:t>
            </a:r>
            <a:r>
              <a:rPr lang="fr-CA" sz="1200" dirty="0" err="1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Akhawayn</a:t>
            </a:r>
            <a:r>
              <a:rPr lang="fr-CA" sz="12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 19 Sep. 2016.</a:t>
            </a:r>
          </a:p>
          <a:p>
            <a:endParaRPr lang="fr-CA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C1437F9-0298-45F2-AF85-030198C8D64B}"/>
              </a:ext>
            </a:extLst>
          </p:cNvPr>
          <p:cNvGrpSpPr/>
          <p:nvPr/>
        </p:nvGrpSpPr>
        <p:grpSpPr>
          <a:xfrm>
            <a:off x="7600167" y="5749929"/>
            <a:ext cx="1317990" cy="677203"/>
            <a:chOff x="7517256" y="5749929"/>
            <a:chExt cx="1317990" cy="677203"/>
          </a:xfrm>
        </p:grpSpPr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14F8F6FA-F479-4582-9F38-2F4DD41784A3}"/>
                </a:ext>
              </a:extLst>
            </p:cNvPr>
            <p:cNvSpPr txBox="1"/>
            <p:nvPr/>
          </p:nvSpPr>
          <p:spPr>
            <a:xfrm>
              <a:off x="7517256" y="5749929"/>
              <a:ext cx="131799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latin typeface="Roboto Light" panose="02000000000000000000" pitchFamily="2" charset="0"/>
                  <a:ea typeface="Roboto Light" panose="02000000000000000000" pitchFamily="2" charset="0"/>
                </a:rPr>
                <a:t>in </a:t>
              </a:r>
              <a:r>
                <a:rPr lang="fr-CA" sz="90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Partneship</a:t>
              </a:r>
              <a:r>
                <a:rPr lang="fr-CA" sz="90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fr-CA" sz="90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with</a:t>
              </a:r>
              <a:r>
                <a:rPr lang="fr-CA" sz="90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</a:p>
          </p:txBody>
        </p: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A0BD53A1-AFBB-4456-A1CB-2D40EAA46B70}"/>
                </a:ext>
              </a:extLst>
            </p:cNvPr>
            <p:cNvCxnSpPr>
              <a:cxnSpLocks/>
            </p:cNvCxnSpPr>
            <p:nvPr/>
          </p:nvCxnSpPr>
          <p:spPr>
            <a:xfrm>
              <a:off x="8556671" y="5819775"/>
              <a:ext cx="0" cy="607357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CE360308-8B9B-4A5C-9391-E335A22E33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36387" y="5819775"/>
            <a:ext cx="1309511" cy="688622"/>
          </a:xfrm>
          <a:prstGeom prst="rect">
            <a:avLst/>
          </a:prstGeom>
        </p:spPr>
      </p:pic>
      <p:pic>
        <p:nvPicPr>
          <p:cNvPr id="40" name="Graphique 39">
            <a:extLst>
              <a:ext uri="{FF2B5EF4-FFF2-40B4-BE49-F238E27FC236}">
                <a16:creationId xmlns:a16="http://schemas.microsoft.com/office/drawing/2014/main" id="{8D44F17D-0B5C-426D-BDC3-492931A0D5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58718" y="5557310"/>
            <a:ext cx="2013777" cy="1178005"/>
          </a:xfrm>
          <a:prstGeom prst="rect">
            <a:avLst/>
          </a:prstGeom>
        </p:spPr>
      </p:pic>
      <p:sp>
        <p:nvSpPr>
          <p:cNvPr id="27" name="Ellipse 26">
            <a:extLst>
              <a:ext uri="{FF2B5EF4-FFF2-40B4-BE49-F238E27FC236}">
                <a16:creationId xmlns:a16="http://schemas.microsoft.com/office/drawing/2014/main" id="{13623D5D-B5C6-4EA7-B869-CD098F07209A}"/>
              </a:ext>
            </a:extLst>
          </p:cNvPr>
          <p:cNvSpPr/>
          <p:nvPr/>
        </p:nvSpPr>
        <p:spPr>
          <a:xfrm>
            <a:off x="8529989" y="5042599"/>
            <a:ext cx="135755" cy="135755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70A02A53-67C9-4D36-9D21-3BA964041F44}"/>
              </a:ext>
            </a:extLst>
          </p:cNvPr>
          <p:cNvSpPr/>
          <p:nvPr/>
        </p:nvSpPr>
        <p:spPr>
          <a:xfrm>
            <a:off x="8782402" y="5042599"/>
            <a:ext cx="135755" cy="135755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350A68D0-60CF-4468-8192-A99D139FDBFE}"/>
              </a:ext>
            </a:extLst>
          </p:cNvPr>
          <p:cNvSpPr/>
          <p:nvPr/>
        </p:nvSpPr>
        <p:spPr>
          <a:xfrm>
            <a:off x="9025289" y="5037837"/>
            <a:ext cx="135755" cy="135755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2716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4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4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27" grpId="0" animBg="1"/>
      <p:bldP spid="28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79548B1D-E773-48F9-9403-E30E30D78896}"/>
              </a:ext>
            </a:extLst>
          </p:cNvPr>
          <p:cNvSpPr/>
          <p:nvPr/>
        </p:nvSpPr>
        <p:spPr>
          <a:xfrm>
            <a:off x="1" y="0"/>
            <a:ext cx="4606604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43548997-E90F-4AD6-83A2-9EE82BCE93B5}"/>
              </a:ext>
            </a:extLst>
          </p:cNvPr>
          <p:cNvCxnSpPr>
            <a:cxnSpLocks/>
          </p:cNvCxnSpPr>
          <p:nvPr/>
        </p:nvCxnSpPr>
        <p:spPr>
          <a:xfrm>
            <a:off x="5191441" y="630732"/>
            <a:ext cx="0" cy="4924434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46CB1325-E36E-4CDB-8C5E-574BC01E76B3}"/>
              </a:ext>
            </a:extLst>
          </p:cNvPr>
          <p:cNvSpPr/>
          <p:nvPr/>
        </p:nvSpPr>
        <p:spPr>
          <a:xfrm>
            <a:off x="10772775" y="5300552"/>
            <a:ext cx="135755" cy="135755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3C73BA05-A0AF-4166-BC7C-A0D390C3FDE8}"/>
              </a:ext>
            </a:extLst>
          </p:cNvPr>
          <p:cNvSpPr/>
          <p:nvPr/>
        </p:nvSpPr>
        <p:spPr>
          <a:xfrm>
            <a:off x="11025188" y="5300552"/>
            <a:ext cx="135755" cy="135755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5734C96F-A889-4B3D-BD14-651DC95AC6DE}"/>
              </a:ext>
            </a:extLst>
          </p:cNvPr>
          <p:cNvSpPr/>
          <p:nvPr/>
        </p:nvSpPr>
        <p:spPr>
          <a:xfrm>
            <a:off x="11268075" y="5295790"/>
            <a:ext cx="135755" cy="135755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D0531B80-1737-423B-B1C7-592F0E327829}"/>
              </a:ext>
            </a:extLst>
          </p:cNvPr>
          <p:cNvSpPr txBox="1"/>
          <p:nvPr/>
        </p:nvSpPr>
        <p:spPr>
          <a:xfrm>
            <a:off x="1241636" y="2387544"/>
            <a:ext cx="31882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Didot LT Std" panose="02070803090506020303" pitchFamily="18" charset="0"/>
              </a:rPr>
              <a:t>…  </a:t>
            </a:r>
          </a:p>
          <a:p>
            <a:pPr>
              <a:spcBef>
                <a:spcPts val="1"/>
              </a:spcBef>
            </a:pPr>
            <a:r>
              <a:rPr lang="fr-CA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Didot LT Std" panose="02070803090506020303" pitchFamily="18" charset="0"/>
              </a:rPr>
              <a:t>Meetings</a:t>
            </a:r>
            <a:endParaRPr lang="fr-CA" sz="3600" dirty="0">
              <a:solidFill>
                <a:schemeClr val="tx1">
                  <a:lumMod val="65000"/>
                  <a:lumOff val="35000"/>
                </a:schemeClr>
              </a:solidFill>
              <a:latin typeface="Didot LT Std" panose="02070803090506020303" pitchFamily="18" charset="0"/>
            </a:endParaRPr>
          </a:p>
        </p:txBody>
      </p:sp>
      <p:grpSp>
        <p:nvGrpSpPr>
          <p:cNvPr id="79" name="Groupe 2">
            <a:extLst>
              <a:ext uri="{FF2B5EF4-FFF2-40B4-BE49-F238E27FC236}">
                <a16:creationId xmlns:a16="http://schemas.microsoft.com/office/drawing/2014/main" id="{27BFDEC3-52F5-4221-9A81-02FACABD40FE}"/>
              </a:ext>
            </a:extLst>
          </p:cNvPr>
          <p:cNvGrpSpPr/>
          <p:nvPr/>
        </p:nvGrpSpPr>
        <p:grpSpPr>
          <a:xfrm>
            <a:off x="153821" y="201144"/>
            <a:ext cx="11840135" cy="6533765"/>
            <a:chOff x="153821" y="201144"/>
            <a:chExt cx="11840135" cy="6533765"/>
          </a:xfrm>
        </p:grpSpPr>
        <p:pic>
          <p:nvPicPr>
            <p:cNvPr id="80" name="Graphique 9">
              <a:extLst>
                <a:ext uri="{FF2B5EF4-FFF2-40B4-BE49-F238E27FC236}">
                  <a16:creationId xmlns:a16="http://schemas.microsoft.com/office/drawing/2014/main" id="{BB2215AE-22AE-48A2-A3A7-8EEF9A0A0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3821" y="201144"/>
              <a:ext cx="1618620" cy="1122280"/>
            </a:xfrm>
            <a:prstGeom prst="rect">
              <a:avLst/>
            </a:prstGeom>
          </p:spPr>
        </p:pic>
        <p:grpSp>
          <p:nvGrpSpPr>
            <p:cNvPr id="81" name="Groupe 1">
              <a:extLst>
                <a:ext uri="{FF2B5EF4-FFF2-40B4-BE49-F238E27FC236}">
                  <a16:creationId xmlns:a16="http://schemas.microsoft.com/office/drawing/2014/main" id="{5D67A9B2-65F3-437E-B3E8-3ABFDAE92360}"/>
                </a:ext>
              </a:extLst>
            </p:cNvPr>
            <p:cNvGrpSpPr/>
            <p:nvPr/>
          </p:nvGrpSpPr>
          <p:grpSpPr>
            <a:xfrm>
              <a:off x="310393" y="345507"/>
              <a:ext cx="11683563" cy="6389402"/>
              <a:chOff x="310393" y="345507"/>
              <a:chExt cx="11683563" cy="6389402"/>
            </a:xfrm>
          </p:grpSpPr>
          <p:cxnSp>
            <p:nvCxnSpPr>
              <p:cNvPr id="82" name="Connecteur droit 5">
                <a:extLst>
                  <a:ext uri="{FF2B5EF4-FFF2-40B4-BE49-F238E27FC236}">
                    <a16:creationId xmlns:a16="http://schemas.microsoft.com/office/drawing/2014/main" id="{40C9045C-9A5D-4833-9DDB-F1CCC9F7BC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0393" y="6637235"/>
                <a:ext cx="1182848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Connecteur droit 6">
                <a:extLst>
                  <a:ext uri="{FF2B5EF4-FFF2-40B4-BE49-F238E27FC236}">
                    <a16:creationId xmlns:a16="http://schemas.microsoft.com/office/drawing/2014/main" id="{C1A292E7-07D8-424C-B9BA-752F2ADE39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0393" y="3890596"/>
                <a:ext cx="0" cy="2746639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Connecteur droit 10">
                <a:extLst>
                  <a:ext uri="{FF2B5EF4-FFF2-40B4-BE49-F238E27FC236}">
                    <a16:creationId xmlns:a16="http://schemas.microsoft.com/office/drawing/2014/main" id="{0D55752E-A945-4363-A1D5-61699D5D95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89957" y="345507"/>
                <a:ext cx="0" cy="253166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Connecteur droit 26">
                <a:extLst>
                  <a:ext uri="{FF2B5EF4-FFF2-40B4-BE49-F238E27FC236}">
                    <a16:creationId xmlns:a16="http://schemas.microsoft.com/office/drawing/2014/main" id="{BDD52CDF-7691-40B9-940D-45527915E9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60816" y="345507"/>
                <a:ext cx="2229141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Connecteur droit 29">
                <a:extLst>
                  <a:ext uri="{FF2B5EF4-FFF2-40B4-BE49-F238E27FC236}">
                    <a16:creationId xmlns:a16="http://schemas.microsoft.com/office/drawing/2014/main" id="{8BCD930B-C69D-438D-BC6A-001D31F605DC}"/>
                  </a:ext>
                </a:extLst>
              </p:cNvPr>
              <p:cNvCxnSpPr/>
              <p:nvPr/>
            </p:nvCxnSpPr>
            <p:spPr>
              <a:xfrm>
                <a:off x="11889957" y="2499560"/>
                <a:ext cx="0" cy="1711354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Connecteur droit 35">
                <a:extLst>
                  <a:ext uri="{FF2B5EF4-FFF2-40B4-BE49-F238E27FC236}">
                    <a16:creationId xmlns:a16="http://schemas.microsoft.com/office/drawing/2014/main" id="{7EDAAD1D-8A16-4F04-A79C-4F9E4D764A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2800" y="6637235"/>
                <a:ext cx="2971800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Connecteur droit 36">
                <a:extLst>
                  <a:ext uri="{FF2B5EF4-FFF2-40B4-BE49-F238E27FC236}">
                    <a16:creationId xmlns:a16="http://schemas.microsoft.com/office/drawing/2014/main" id="{3F170708-DC90-463E-8792-9C815DA4AA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92538" y="5223399"/>
                <a:ext cx="0" cy="1413836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9" name="Graphique 39">
                <a:extLst>
                  <a:ext uri="{FF2B5EF4-FFF2-40B4-BE49-F238E27FC236}">
                    <a16:creationId xmlns:a16="http://schemas.microsoft.com/office/drawing/2014/main" id="{A41BF9A6-A519-4FA7-8566-D04584A921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1745898" y="630732"/>
                <a:ext cx="248058" cy="1761934"/>
              </a:xfrm>
              <a:prstGeom prst="rect">
                <a:avLst/>
              </a:prstGeom>
            </p:spPr>
          </p:pic>
          <p:sp>
            <p:nvSpPr>
              <p:cNvPr id="90" name="ZoneTexte 42">
                <a:extLst>
                  <a:ext uri="{FF2B5EF4-FFF2-40B4-BE49-F238E27FC236}">
                    <a16:creationId xmlns:a16="http://schemas.microsoft.com/office/drawing/2014/main" id="{C2626363-8C31-4E00-B7BF-B81E000B3608}"/>
                  </a:ext>
                </a:extLst>
              </p:cNvPr>
              <p:cNvSpPr txBox="1"/>
              <p:nvPr/>
            </p:nvSpPr>
            <p:spPr>
              <a:xfrm>
                <a:off x="1491947" y="6427132"/>
                <a:ext cx="22508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www.fivetravel.ma</a:t>
                </a:r>
              </a:p>
            </p:txBody>
          </p:sp>
          <p:cxnSp>
            <p:nvCxnSpPr>
              <p:cNvPr id="91" name="Connecteur droit 59">
                <a:extLst>
                  <a:ext uri="{FF2B5EF4-FFF2-40B4-BE49-F238E27FC236}">
                    <a16:creationId xmlns:a16="http://schemas.microsoft.com/office/drawing/2014/main" id="{7BABCBF8-683D-48C0-B35F-281F7C7F84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18157" y="6637235"/>
                <a:ext cx="2971800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ZoneTexte 34">
            <a:extLst>
              <a:ext uri="{FF2B5EF4-FFF2-40B4-BE49-F238E27FC236}">
                <a16:creationId xmlns:a16="http://schemas.microsoft.com/office/drawing/2014/main" id="{9FF52738-0A8D-4ADB-99DF-CD91D4966F0E}"/>
              </a:ext>
            </a:extLst>
          </p:cNvPr>
          <p:cNvSpPr txBox="1"/>
          <p:nvPr/>
        </p:nvSpPr>
        <p:spPr>
          <a:xfrm>
            <a:off x="5773927" y="540886"/>
            <a:ext cx="609600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2400" b="1" dirty="0">
                <a:latin typeface="Roboto" panose="02000000000000000000" pitchFamily="2" charset="0"/>
                <a:ea typeface="Roboto" panose="02000000000000000000" pitchFamily="2" charset="0"/>
              </a:rPr>
              <a:t>CONVENTIONS/CONGRESSES</a:t>
            </a:r>
          </a:p>
          <a:p>
            <a:endParaRPr lang="en-US" sz="1200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- </a:t>
            </a:r>
            <a:r>
              <a:rPr lang="en-US" sz="12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National Congress of Chartered Accountants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 in Fez	2009.</a:t>
            </a:r>
            <a:endParaRPr lang="fr-CA" sz="1200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 </a:t>
            </a:r>
            <a:endParaRPr lang="fr-CA" sz="1200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- </a:t>
            </a:r>
            <a:r>
              <a:rPr lang="en-US" sz="12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1st Meeting of Moroccan skills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 from Germany - Ministry in charge of the Moroccan Community abroad at the Hotel </a:t>
            </a:r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Jnan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 Palace - Fez: 2009</a:t>
            </a:r>
            <a:endParaRPr lang="fr-CA" sz="1200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 </a:t>
            </a:r>
            <a:endParaRPr lang="fr-CA" sz="1200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- </a:t>
            </a:r>
            <a:r>
              <a:rPr lang="en-US" sz="12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MITEX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, exhibition of new information technologies at the Hyatt Regency Hotel - Casablanca: 2009</a:t>
            </a:r>
            <a:endParaRPr lang="fr-CA" sz="1200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 </a:t>
            </a:r>
            <a:endParaRPr lang="fr-CA" sz="1200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- </a:t>
            </a:r>
            <a:r>
              <a:rPr lang="en-US" sz="12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Earth day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,	Rabat world capital of the environment: 2010</a:t>
            </a:r>
            <a:endParaRPr lang="fr-CA" sz="1200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 </a:t>
            </a:r>
            <a:endParaRPr lang="fr-CA" sz="1200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- </a:t>
            </a:r>
            <a:r>
              <a:rPr lang="en-US" sz="12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TMSA Convention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: "Tangier Mediterranean Special Agency", Marrakech: 2011</a:t>
            </a:r>
            <a:endParaRPr lang="fr-CA" sz="1200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 </a:t>
            </a:r>
            <a:endParaRPr lang="fr-CA" sz="1200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- </a:t>
            </a:r>
            <a:r>
              <a:rPr lang="en-US" sz="12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HEM School 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(conferences, competitions, big game, evening of consecration and various evenings): 2013-2014-2015</a:t>
            </a:r>
            <a:endParaRPr lang="fr-CA" sz="1200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 </a:t>
            </a:r>
            <a:endParaRPr lang="fr-CA" sz="1200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- </a:t>
            </a:r>
            <a:r>
              <a:rPr lang="en-US" sz="12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Graduation ceremony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 Al </a:t>
            </a:r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Akhawayn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 University, 2014 - 2015.</a:t>
            </a:r>
            <a:endParaRPr lang="fr-CA" sz="1200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 </a:t>
            </a:r>
            <a:endParaRPr lang="fr-CA" sz="1200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- </a:t>
            </a:r>
            <a:r>
              <a:rPr lang="en-US" sz="12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Medical Symposium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, Hotel Four Seasons Marrakech (Green DDB Casablanca), 2017</a:t>
            </a:r>
            <a:endParaRPr lang="fr-CA" sz="1200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 </a:t>
            </a:r>
            <a:endParaRPr lang="fr-CA" sz="1200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- </a:t>
            </a:r>
            <a:r>
              <a:rPr lang="en-US" sz="12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Graduation ceremony </a:t>
            </a:r>
            <a:r>
              <a:rPr lang="en-US" sz="1200" b="1" dirty="0" err="1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Euromed</a:t>
            </a:r>
            <a:r>
              <a:rPr lang="en-US" sz="12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University, 2019</a:t>
            </a:r>
            <a:endParaRPr lang="fr-CA" sz="1200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 </a:t>
            </a:r>
            <a:endParaRPr lang="fr-CA" sz="1200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- </a:t>
            </a:r>
            <a:r>
              <a:rPr lang="en-US" sz="12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Les assises de la </a:t>
            </a:r>
            <a:r>
              <a:rPr lang="en-US" sz="1200" b="1" dirty="0" err="1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fiscalité</a:t>
            </a:r>
            <a:r>
              <a:rPr lang="en-US" sz="12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with the finance department and the </a:t>
            </a:r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Fès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-Meknes chamber of Commerce and industry. May 03 and 04, 2019</a:t>
            </a:r>
            <a:endParaRPr lang="fr-CA" sz="1200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C1437F9-0298-45F2-AF85-030198C8D64B}"/>
              </a:ext>
            </a:extLst>
          </p:cNvPr>
          <p:cNvGrpSpPr/>
          <p:nvPr/>
        </p:nvGrpSpPr>
        <p:grpSpPr>
          <a:xfrm>
            <a:off x="7600167" y="5749929"/>
            <a:ext cx="1317990" cy="677203"/>
            <a:chOff x="7517256" y="5749929"/>
            <a:chExt cx="1317990" cy="677203"/>
          </a:xfrm>
        </p:grpSpPr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14F8F6FA-F479-4582-9F38-2F4DD41784A3}"/>
                </a:ext>
              </a:extLst>
            </p:cNvPr>
            <p:cNvSpPr txBox="1"/>
            <p:nvPr/>
          </p:nvSpPr>
          <p:spPr>
            <a:xfrm>
              <a:off x="7517256" y="5749929"/>
              <a:ext cx="131799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latin typeface="Roboto Light" panose="02000000000000000000" pitchFamily="2" charset="0"/>
                  <a:ea typeface="Roboto Light" panose="02000000000000000000" pitchFamily="2" charset="0"/>
                </a:rPr>
                <a:t>in </a:t>
              </a:r>
              <a:r>
                <a:rPr lang="fr-CA" sz="90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Partneship</a:t>
              </a:r>
              <a:r>
                <a:rPr lang="fr-CA" sz="90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fr-CA" sz="90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with</a:t>
              </a:r>
              <a:r>
                <a:rPr lang="fr-CA" sz="90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</a:p>
          </p:txBody>
        </p: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A0BD53A1-AFBB-4456-A1CB-2D40EAA46B70}"/>
                </a:ext>
              </a:extLst>
            </p:cNvPr>
            <p:cNvCxnSpPr>
              <a:cxnSpLocks/>
            </p:cNvCxnSpPr>
            <p:nvPr/>
          </p:nvCxnSpPr>
          <p:spPr>
            <a:xfrm>
              <a:off x="8556671" y="5819775"/>
              <a:ext cx="0" cy="607357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CE360308-8B9B-4A5C-9391-E335A22E33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36387" y="5819775"/>
            <a:ext cx="1309511" cy="688622"/>
          </a:xfrm>
          <a:prstGeom prst="rect">
            <a:avLst/>
          </a:prstGeom>
        </p:spPr>
      </p:pic>
      <p:pic>
        <p:nvPicPr>
          <p:cNvPr id="40" name="Graphique 39">
            <a:extLst>
              <a:ext uri="{FF2B5EF4-FFF2-40B4-BE49-F238E27FC236}">
                <a16:creationId xmlns:a16="http://schemas.microsoft.com/office/drawing/2014/main" id="{8D44F17D-0B5C-426D-BDC3-492931A0D5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58718" y="5557310"/>
            <a:ext cx="2013777" cy="117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23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4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4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6" grpId="0" animBg="1"/>
      <p:bldP spid="47" grpId="0" animBg="1"/>
      <p:bldP spid="5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79548B1D-E773-48F9-9403-E30E30D78896}"/>
              </a:ext>
            </a:extLst>
          </p:cNvPr>
          <p:cNvSpPr/>
          <p:nvPr/>
        </p:nvSpPr>
        <p:spPr>
          <a:xfrm>
            <a:off x="1" y="0"/>
            <a:ext cx="4606604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43548997-E90F-4AD6-83A2-9EE82BCE93B5}"/>
              </a:ext>
            </a:extLst>
          </p:cNvPr>
          <p:cNvCxnSpPr>
            <a:cxnSpLocks/>
          </p:cNvCxnSpPr>
          <p:nvPr/>
        </p:nvCxnSpPr>
        <p:spPr>
          <a:xfrm>
            <a:off x="5191441" y="1073888"/>
            <a:ext cx="0" cy="4481278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46CB1325-E36E-4CDB-8C5E-574BC01E76B3}"/>
              </a:ext>
            </a:extLst>
          </p:cNvPr>
          <p:cNvSpPr/>
          <p:nvPr/>
        </p:nvSpPr>
        <p:spPr>
          <a:xfrm>
            <a:off x="10772775" y="5325570"/>
            <a:ext cx="135755" cy="135755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3C73BA05-A0AF-4166-BC7C-A0D390C3FDE8}"/>
              </a:ext>
            </a:extLst>
          </p:cNvPr>
          <p:cNvSpPr/>
          <p:nvPr/>
        </p:nvSpPr>
        <p:spPr>
          <a:xfrm>
            <a:off x="11025188" y="5325570"/>
            <a:ext cx="135755" cy="135755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5734C96F-A889-4B3D-BD14-651DC95AC6DE}"/>
              </a:ext>
            </a:extLst>
          </p:cNvPr>
          <p:cNvSpPr/>
          <p:nvPr/>
        </p:nvSpPr>
        <p:spPr>
          <a:xfrm>
            <a:off x="11268075" y="5320808"/>
            <a:ext cx="135755" cy="135755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D0531B80-1737-423B-B1C7-592F0E327829}"/>
              </a:ext>
            </a:extLst>
          </p:cNvPr>
          <p:cNvSpPr txBox="1"/>
          <p:nvPr/>
        </p:nvSpPr>
        <p:spPr>
          <a:xfrm>
            <a:off x="1243358" y="2403055"/>
            <a:ext cx="31882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Didot LT Std" panose="02070803090506020303" pitchFamily="18" charset="0"/>
              </a:rPr>
              <a:t>&amp;  </a:t>
            </a:r>
          </a:p>
          <a:p>
            <a:pPr>
              <a:spcBef>
                <a:spcPts val="1"/>
              </a:spcBef>
            </a:pPr>
            <a:r>
              <a:rPr lang="fr-CA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Didot LT Std" panose="02070803090506020303" pitchFamily="18" charset="0"/>
              </a:rPr>
              <a:t>Fun </a:t>
            </a:r>
            <a:r>
              <a:rPr lang="fr-CA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idot LT Std" panose="02070803090506020303" pitchFamily="18" charset="0"/>
              </a:rPr>
              <a:t>Events</a:t>
            </a:r>
            <a:r>
              <a:rPr lang="fr-CA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Didot LT Std" panose="02070803090506020303" pitchFamily="18" charset="0"/>
              </a:rPr>
              <a:t> </a:t>
            </a:r>
          </a:p>
          <a:p>
            <a:pPr>
              <a:spcBef>
                <a:spcPts val="1"/>
              </a:spcBef>
            </a:pPr>
            <a:r>
              <a:rPr lang="fr-CA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idot LT Std" panose="02070803090506020303" pitchFamily="18" charset="0"/>
              </a:rPr>
              <a:t>too</a:t>
            </a:r>
            <a:r>
              <a:rPr lang="fr-CA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Didot LT Std" panose="02070803090506020303" pitchFamily="18" charset="0"/>
              </a:rPr>
              <a:t>…</a:t>
            </a:r>
            <a:endParaRPr lang="fr-CA" sz="3600" dirty="0">
              <a:solidFill>
                <a:schemeClr val="bg1">
                  <a:lumMod val="65000"/>
                </a:schemeClr>
              </a:solidFill>
              <a:latin typeface="Didot LT Std" panose="02070803090506020303" pitchFamily="18" charset="0"/>
            </a:endParaRPr>
          </a:p>
        </p:txBody>
      </p:sp>
      <p:grpSp>
        <p:nvGrpSpPr>
          <p:cNvPr id="79" name="Groupe 2">
            <a:extLst>
              <a:ext uri="{FF2B5EF4-FFF2-40B4-BE49-F238E27FC236}">
                <a16:creationId xmlns:a16="http://schemas.microsoft.com/office/drawing/2014/main" id="{27BFDEC3-52F5-4221-9A81-02FACABD40FE}"/>
              </a:ext>
            </a:extLst>
          </p:cNvPr>
          <p:cNvGrpSpPr/>
          <p:nvPr/>
        </p:nvGrpSpPr>
        <p:grpSpPr>
          <a:xfrm>
            <a:off x="153821" y="201144"/>
            <a:ext cx="11840135" cy="6533765"/>
            <a:chOff x="153821" y="201144"/>
            <a:chExt cx="11840135" cy="6533765"/>
          </a:xfrm>
        </p:grpSpPr>
        <p:pic>
          <p:nvPicPr>
            <p:cNvPr id="80" name="Graphique 9">
              <a:extLst>
                <a:ext uri="{FF2B5EF4-FFF2-40B4-BE49-F238E27FC236}">
                  <a16:creationId xmlns:a16="http://schemas.microsoft.com/office/drawing/2014/main" id="{BB2215AE-22AE-48A2-A3A7-8EEF9A0A0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3821" y="201144"/>
              <a:ext cx="1618620" cy="1122280"/>
            </a:xfrm>
            <a:prstGeom prst="rect">
              <a:avLst/>
            </a:prstGeom>
          </p:spPr>
        </p:pic>
        <p:grpSp>
          <p:nvGrpSpPr>
            <p:cNvPr id="81" name="Groupe 1">
              <a:extLst>
                <a:ext uri="{FF2B5EF4-FFF2-40B4-BE49-F238E27FC236}">
                  <a16:creationId xmlns:a16="http://schemas.microsoft.com/office/drawing/2014/main" id="{5D67A9B2-65F3-437E-B3E8-3ABFDAE92360}"/>
                </a:ext>
              </a:extLst>
            </p:cNvPr>
            <p:cNvGrpSpPr/>
            <p:nvPr/>
          </p:nvGrpSpPr>
          <p:grpSpPr>
            <a:xfrm>
              <a:off x="310393" y="345507"/>
              <a:ext cx="11683563" cy="6389402"/>
              <a:chOff x="310393" y="345507"/>
              <a:chExt cx="11683563" cy="6389402"/>
            </a:xfrm>
          </p:grpSpPr>
          <p:cxnSp>
            <p:nvCxnSpPr>
              <p:cNvPr id="82" name="Connecteur droit 5">
                <a:extLst>
                  <a:ext uri="{FF2B5EF4-FFF2-40B4-BE49-F238E27FC236}">
                    <a16:creationId xmlns:a16="http://schemas.microsoft.com/office/drawing/2014/main" id="{40C9045C-9A5D-4833-9DDB-F1CCC9F7BC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0393" y="6637235"/>
                <a:ext cx="1182848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Connecteur droit 6">
                <a:extLst>
                  <a:ext uri="{FF2B5EF4-FFF2-40B4-BE49-F238E27FC236}">
                    <a16:creationId xmlns:a16="http://schemas.microsoft.com/office/drawing/2014/main" id="{C1A292E7-07D8-424C-B9BA-752F2ADE39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0393" y="3890596"/>
                <a:ext cx="0" cy="2746639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Connecteur droit 10">
                <a:extLst>
                  <a:ext uri="{FF2B5EF4-FFF2-40B4-BE49-F238E27FC236}">
                    <a16:creationId xmlns:a16="http://schemas.microsoft.com/office/drawing/2014/main" id="{0D55752E-A945-4363-A1D5-61699D5D95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89957" y="345507"/>
                <a:ext cx="0" cy="253166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Connecteur droit 26">
                <a:extLst>
                  <a:ext uri="{FF2B5EF4-FFF2-40B4-BE49-F238E27FC236}">
                    <a16:creationId xmlns:a16="http://schemas.microsoft.com/office/drawing/2014/main" id="{BDD52CDF-7691-40B9-940D-45527915E9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60816" y="345507"/>
                <a:ext cx="2229141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Connecteur droit 29">
                <a:extLst>
                  <a:ext uri="{FF2B5EF4-FFF2-40B4-BE49-F238E27FC236}">
                    <a16:creationId xmlns:a16="http://schemas.microsoft.com/office/drawing/2014/main" id="{8BCD930B-C69D-438D-BC6A-001D31F605DC}"/>
                  </a:ext>
                </a:extLst>
              </p:cNvPr>
              <p:cNvCxnSpPr/>
              <p:nvPr/>
            </p:nvCxnSpPr>
            <p:spPr>
              <a:xfrm>
                <a:off x="11889957" y="2499560"/>
                <a:ext cx="0" cy="1711354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Connecteur droit 35">
                <a:extLst>
                  <a:ext uri="{FF2B5EF4-FFF2-40B4-BE49-F238E27FC236}">
                    <a16:creationId xmlns:a16="http://schemas.microsoft.com/office/drawing/2014/main" id="{7EDAAD1D-8A16-4F04-A79C-4F9E4D764A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2800" y="6637235"/>
                <a:ext cx="2971800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Connecteur droit 36">
                <a:extLst>
                  <a:ext uri="{FF2B5EF4-FFF2-40B4-BE49-F238E27FC236}">
                    <a16:creationId xmlns:a16="http://schemas.microsoft.com/office/drawing/2014/main" id="{3F170708-DC90-463E-8792-9C815DA4AA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92538" y="5223399"/>
                <a:ext cx="0" cy="1413836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9" name="Graphique 39">
                <a:extLst>
                  <a:ext uri="{FF2B5EF4-FFF2-40B4-BE49-F238E27FC236}">
                    <a16:creationId xmlns:a16="http://schemas.microsoft.com/office/drawing/2014/main" id="{A41BF9A6-A519-4FA7-8566-D04584A921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1745898" y="630732"/>
                <a:ext cx="248058" cy="1761934"/>
              </a:xfrm>
              <a:prstGeom prst="rect">
                <a:avLst/>
              </a:prstGeom>
            </p:spPr>
          </p:pic>
          <p:sp>
            <p:nvSpPr>
              <p:cNvPr id="90" name="ZoneTexte 42">
                <a:extLst>
                  <a:ext uri="{FF2B5EF4-FFF2-40B4-BE49-F238E27FC236}">
                    <a16:creationId xmlns:a16="http://schemas.microsoft.com/office/drawing/2014/main" id="{C2626363-8C31-4E00-B7BF-B81E000B3608}"/>
                  </a:ext>
                </a:extLst>
              </p:cNvPr>
              <p:cNvSpPr txBox="1"/>
              <p:nvPr/>
            </p:nvSpPr>
            <p:spPr>
              <a:xfrm>
                <a:off x="1491947" y="6427132"/>
                <a:ext cx="22508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www.fivetravel.ma</a:t>
                </a:r>
              </a:p>
            </p:txBody>
          </p:sp>
          <p:cxnSp>
            <p:nvCxnSpPr>
              <p:cNvPr id="91" name="Connecteur droit 59">
                <a:extLst>
                  <a:ext uri="{FF2B5EF4-FFF2-40B4-BE49-F238E27FC236}">
                    <a16:creationId xmlns:a16="http://schemas.microsoft.com/office/drawing/2014/main" id="{7BABCBF8-683D-48C0-B35F-281F7C7F84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18157" y="6637235"/>
                <a:ext cx="2971800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ZoneTexte 34">
            <a:extLst>
              <a:ext uri="{FF2B5EF4-FFF2-40B4-BE49-F238E27FC236}">
                <a16:creationId xmlns:a16="http://schemas.microsoft.com/office/drawing/2014/main" id="{9FF52738-0A8D-4ADB-99DF-CD91D4966F0E}"/>
              </a:ext>
            </a:extLst>
          </p:cNvPr>
          <p:cNvSpPr txBox="1"/>
          <p:nvPr/>
        </p:nvSpPr>
        <p:spPr>
          <a:xfrm>
            <a:off x="5773927" y="1457611"/>
            <a:ext cx="60960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2400" b="1" dirty="0">
                <a:latin typeface="Roboto" panose="02000000000000000000" pitchFamily="2" charset="0"/>
                <a:ea typeface="Roboto" panose="02000000000000000000" pitchFamily="2" charset="0"/>
              </a:rPr>
              <a:t>Shows/Music concerts/Gala</a:t>
            </a:r>
          </a:p>
          <a:p>
            <a:r>
              <a:rPr lang="fr-CA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evenings</a:t>
            </a:r>
            <a:r>
              <a:rPr lang="fr-CA" sz="2400" b="1" dirty="0">
                <a:latin typeface="Roboto" panose="02000000000000000000" pitchFamily="2" charset="0"/>
                <a:ea typeface="Roboto" panose="02000000000000000000" pitchFamily="2" charset="0"/>
              </a:rPr>
              <a:t>/New </a:t>
            </a:r>
            <a:r>
              <a:rPr lang="fr-CA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product</a:t>
            </a:r>
            <a:r>
              <a:rPr lang="fr-CA" sz="2400" b="1" dirty="0">
                <a:latin typeface="Roboto" panose="02000000000000000000" pitchFamily="2" charset="0"/>
                <a:ea typeface="Roboto" panose="02000000000000000000" pitchFamily="2" charset="0"/>
              </a:rPr>
              <a:t> launch</a:t>
            </a:r>
          </a:p>
          <a:p>
            <a:endParaRPr lang="fr-CA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- </a:t>
            </a:r>
            <a:r>
              <a:rPr lang="en-US" sz="12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Placement of artists 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and supply of technical equipment for various hotel</a:t>
            </a:r>
            <a:endParaRPr lang="fr-CA" sz="1200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r>
              <a:rPr lang="fr-CA" sz="1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institutions, </a:t>
            </a:r>
            <a:r>
              <a:rPr lang="fr-CA" sz="1200" dirty="0" err="1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Riads</a:t>
            </a:r>
            <a:r>
              <a:rPr lang="fr-CA" sz="1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 and </a:t>
            </a:r>
            <a:r>
              <a:rPr lang="fr-CA" sz="1200" dirty="0" err="1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guest</a:t>
            </a:r>
            <a:r>
              <a:rPr lang="fr-CA" sz="1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fr-CA" sz="1200" dirty="0" err="1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houses</a:t>
            </a:r>
            <a:r>
              <a:rPr lang="fr-CA" sz="1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 (Sofitel Palais </a:t>
            </a:r>
            <a:r>
              <a:rPr lang="fr-CA" sz="1200" dirty="0" err="1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Jamaï</a:t>
            </a:r>
            <a:r>
              <a:rPr lang="fr-CA" sz="1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, Hôtel Palais</a:t>
            </a:r>
          </a:p>
          <a:p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Médina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 &amp; SPA, Hotel </a:t>
            </a:r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Jnan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Fès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, Hotel </a:t>
            </a:r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Michlifen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 - </a:t>
            </a:r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Ifrane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, Hotel Barcelo, Riad</a:t>
            </a:r>
            <a:endParaRPr lang="fr-CA" sz="1200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Fès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, Palais Faraj. ..): 2010 - 2011 - 2012 - 2013 - 2013 – 2015</a:t>
            </a:r>
            <a:endParaRPr lang="fr-CA" sz="1200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 </a:t>
            </a:r>
            <a:endParaRPr lang="fr-CA" sz="1200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- </a:t>
            </a:r>
            <a:r>
              <a:rPr lang="en-US" sz="12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Celebration "MAS Winner of the African Super Cup" 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- Evening organized by the JAMAI Group in Fez: 2012</a:t>
            </a:r>
            <a:endParaRPr lang="fr-CA" sz="1200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 </a:t>
            </a:r>
            <a:endParaRPr lang="fr-CA" sz="1200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- </a:t>
            </a:r>
            <a:r>
              <a:rPr lang="en-US" sz="12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Production "Flash Mob La </a:t>
            </a:r>
            <a:r>
              <a:rPr lang="en-US" sz="1200" b="1" dirty="0" err="1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Vache</a:t>
            </a:r>
            <a:r>
              <a:rPr lang="en-US" sz="12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qui </a:t>
            </a:r>
            <a:r>
              <a:rPr lang="en-US" sz="1200" b="1" dirty="0" err="1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Rit</a:t>
            </a:r>
            <a:r>
              <a:rPr lang="en-US" sz="12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" 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at the Morocco Mall – Casablanca (</a:t>
            </a:r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Régie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 Technique): 2012</a:t>
            </a:r>
            <a:endParaRPr lang="fr-CA" sz="1200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 </a:t>
            </a:r>
            <a:endParaRPr lang="fr-CA" sz="1200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- </a:t>
            </a:r>
            <a:r>
              <a:rPr lang="en-US" sz="12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Inauguration of the FERRARI Show Room 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in Casablanca (Technical management): 2013</a:t>
            </a:r>
            <a:endParaRPr lang="fr-CA" sz="1200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endParaRPr lang="fr-CA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C1437F9-0298-45F2-AF85-030198C8D64B}"/>
              </a:ext>
            </a:extLst>
          </p:cNvPr>
          <p:cNvGrpSpPr/>
          <p:nvPr/>
        </p:nvGrpSpPr>
        <p:grpSpPr>
          <a:xfrm>
            <a:off x="7600167" y="5749929"/>
            <a:ext cx="1317990" cy="677203"/>
            <a:chOff x="7517256" y="5749929"/>
            <a:chExt cx="1317990" cy="677203"/>
          </a:xfrm>
        </p:grpSpPr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14F8F6FA-F479-4582-9F38-2F4DD41784A3}"/>
                </a:ext>
              </a:extLst>
            </p:cNvPr>
            <p:cNvSpPr txBox="1"/>
            <p:nvPr/>
          </p:nvSpPr>
          <p:spPr>
            <a:xfrm>
              <a:off x="7517256" y="5749929"/>
              <a:ext cx="131799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latin typeface="Roboto Light" panose="02000000000000000000" pitchFamily="2" charset="0"/>
                  <a:ea typeface="Roboto Light" panose="02000000000000000000" pitchFamily="2" charset="0"/>
                </a:rPr>
                <a:t>in </a:t>
              </a:r>
              <a:r>
                <a:rPr lang="fr-CA" sz="90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Partneship</a:t>
              </a:r>
              <a:r>
                <a:rPr lang="fr-CA" sz="90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fr-CA" sz="90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with</a:t>
              </a:r>
              <a:r>
                <a:rPr lang="fr-CA" sz="90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</a:p>
          </p:txBody>
        </p: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A0BD53A1-AFBB-4456-A1CB-2D40EAA46B70}"/>
                </a:ext>
              </a:extLst>
            </p:cNvPr>
            <p:cNvCxnSpPr>
              <a:cxnSpLocks/>
            </p:cNvCxnSpPr>
            <p:nvPr/>
          </p:nvCxnSpPr>
          <p:spPr>
            <a:xfrm>
              <a:off x="8556671" y="5819775"/>
              <a:ext cx="0" cy="607357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CE360308-8B9B-4A5C-9391-E335A22E33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36387" y="5819775"/>
            <a:ext cx="1309511" cy="688622"/>
          </a:xfrm>
          <a:prstGeom prst="rect">
            <a:avLst/>
          </a:prstGeom>
        </p:spPr>
      </p:pic>
      <p:pic>
        <p:nvPicPr>
          <p:cNvPr id="40" name="Graphique 39">
            <a:extLst>
              <a:ext uri="{FF2B5EF4-FFF2-40B4-BE49-F238E27FC236}">
                <a16:creationId xmlns:a16="http://schemas.microsoft.com/office/drawing/2014/main" id="{8D44F17D-0B5C-426D-BDC3-492931A0D5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58718" y="5557310"/>
            <a:ext cx="2013777" cy="117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1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4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4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6" grpId="0" animBg="1"/>
      <p:bldP spid="47" grpId="0" animBg="1"/>
      <p:bldP spid="5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e 31">
            <a:extLst>
              <a:ext uri="{FF2B5EF4-FFF2-40B4-BE49-F238E27FC236}">
                <a16:creationId xmlns:a16="http://schemas.microsoft.com/office/drawing/2014/main" id="{775ED59A-0756-4B71-9966-56560737EED2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8506A2F-732F-48CA-90C0-7CBD257094F3}"/>
                </a:ext>
              </a:extLst>
            </p:cNvPr>
            <p:cNvSpPr/>
            <p:nvPr/>
          </p:nvSpPr>
          <p:spPr>
            <a:xfrm rot="10800000">
              <a:off x="7308020" y="0"/>
              <a:ext cx="4883981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506BC6A-3D7C-431E-9323-00A940D1FABF}"/>
                </a:ext>
              </a:extLst>
            </p:cNvPr>
            <p:cNvSpPr/>
            <p:nvPr/>
          </p:nvSpPr>
          <p:spPr>
            <a:xfrm>
              <a:off x="1" y="0"/>
              <a:ext cx="4606604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</p:grpSp>
      <p:pic>
        <p:nvPicPr>
          <p:cNvPr id="56" name="Graphique 55">
            <a:extLst>
              <a:ext uri="{FF2B5EF4-FFF2-40B4-BE49-F238E27FC236}">
                <a16:creationId xmlns:a16="http://schemas.microsoft.com/office/drawing/2014/main" id="{6B27CF5A-A756-4936-97D6-1AE28230FE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contrast="-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260" t="13429" r="4097" b="13051"/>
          <a:stretch/>
        </p:blipFill>
        <p:spPr>
          <a:xfrm>
            <a:off x="6646888" y="432075"/>
            <a:ext cx="5595912" cy="6422999"/>
          </a:xfrm>
          <a:prstGeom prst="rect">
            <a:avLst/>
          </a:prstGeom>
        </p:spPr>
      </p:pic>
      <p:sp>
        <p:nvSpPr>
          <p:cNvPr id="52" name="ZoneTexte 51">
            <a:extLst>
              <a:ext uri="{FF2B5EF4-FFF2-40B4-BE49-F238E27FC236}">
                <a16:creationId xmlns:a16="http://schemas.microsoft.com/office/drawing/2014/main" id="{AD6AE6F4-87B6-412F-9080-3F4B63A0F3B8}"/>
              </a:ext>
            </a:extLst>
          </p:cNvPr>
          <p:cNvSpPr txBox="1"/>
          <p:nvPr/>
        </p:nvSpPr>
        <p:spPr>
          <a:xfrm>
            <a:off x="5700353" y="616744"/>
            <a:ext cx="48789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6000" dirty="0" err="1">
                <a:solidFill>
                  <a:schemeClr val="bg1">
                    <a:lumMod val="50000"/>
                  </a:schemeClr>
                </a:solidFill>
                <a:latin typeface="Didot LT Std" panose="02070803090506020303" pitchFamily="18" charset="0"/>
              </a:rPr>
              <a:t>Marrakech’s</a:t>
            </a:r>
            <a:endParaRPr lang="fr-CA" sz="6000" dirty="0">
              <a:solidFill>
                <a:schemeClr val="bg1">
                  <a:lumMod val="50000"/>
                </a:schemeClr>
              </a:solidFill>
              <a:latin typeface="Didot LT Std" panose="02070803090506020303" pitchFamily="18" charset="0"/>
            </a:endParaRPr>
          </a:p>
        </p:txBody>
      </p: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7C9A7A4B-9881-4D9D-B613-56CF8274867D}"/>
              </a:ext>
            </a:extLst>
          </p:cNvPr>
          <p:cNvCxnSpPr>
            <a:cxnSpLocks/>
          </p:cNvCxnSpPr>
          <p:nvPr/>
        </p:nvCxnSpPr>
        <p:spPr>
          <a:xfrm>
            <a:off x="5784619" y="788729"/>
            <a:ext cx="0" cy="1603937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Image 53">
            <a:extLst>
              <a:ext uri="{FF2B5EF4-FFF2-40B4-BE49-F238E27FC236}">
                <a16:creationId xmlns:a16="http://schemas.microsoft.com/office/drawing/2014/main" id="{B831A7F1-5299-4681-99CD-BFBCB17090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9885" y="2245093"/>
            <a:ext cx="404629" cy="620043"/>
          </a:xfrm>
          <a:prstGeom prst="rect">
            <a:avLst/>
          </a:prstGeom>
        </p:spPr>
      </p:pic>
      <p:sp>
        <p:nvSpPr>
          <p:cNvPr id="55" name="Ellipse 54">
            <a:extLst>
              <a:ext uri="{FF2B5EF4-FFF2-40B4-BE49-F238E27FC236}">
                <a16:creationId xmlns:a16="http://schemas.microsoft.com/office/drawing/2014/main" id="{000DD6A8-61FF-45C6-AF5C-E69D0FEADF58}"/>
              </a:ext>
            </a:extLst>
          </p:cNvPr>
          <p:cNvSpPr/>
          <p:nvPr/>
        </p:nvSpPr>
        <p:spPr>
          <a:xfrm>
            <a:off x="9666957" y="2938652"/>
            <a:ext cx="90488" cy="90488"/>
          </a:xfrm>
          <a:prstGeom prst="ellipse">
            <a:avLst/>
          </a:prstGeom>
          <a:solidFill>
            <a:srgbClr val="C0000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097C47D9-8608-4D43-A11E-343E9B322CBA}"/>
              </a:ext>
            </a:extLst>
          </p:cNvPr>
          <p:cNvSpPr txBox="1"/>
          <p:nvPr/>
        </p:nvSpPr>
        <p:spPr>
          <a:xfrm>
            <a:off x="5742688" y="1511699"/>
            <a:ext cx="2724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3600" dirty="0">
                <a:solidFill>
                  <a:schemeClr val="bg1">
                    <a:lumMod val="65000"/>
                  </a:schemeClr>
                </a:solidFill>
                <a:latin typeface="Didot LT Std" panose="02070803090506020303" pitchFamily="18" charset="0"/>
              </a:rPr>
              <a:t>Main Assets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AF6C287-725D-43C1-AB63-E313D7E049B4}"/>
              </a:ext>
            </a:extLst>
          </p:cNvPr>
          <p:cNvGrpSpPr/>
          <p:nvPr/>
        </p:nvGrpSpPr>
        <p:grpSpPr>
          <a:xfrm>
            <a:off x="884270" y="1998277"/>
            <a:ext cx="4354802" cy="1591885"/>
            <a:chOff x="1441675" y="1969869"/>
            <a:chExt cx="4354802" cy="1591885"/>
          </a:xfrm>
        </p:grpSpPr>
        <p:grpSp>
          <p:nvGrpSpPr>
            <p:cNvPr id="66" name="Groupe 65">
              <a:extLst>
                <a:ext uri="{FF2B5EF4-FFF2-40B4-BE49-F238E27FC236}">
                  <a16:creationId xmlns:a16="http://schemas.microsoft.com/office/drawing/2014/main" id="{EE192FC1-9BCC-45D3-8859-AE2ED67DE58C}"/>
                </a:ext>
              </a:extLst>
            </p:cNvPr>
            <p:cNvGrpSpPr/>
            <p:nvPr/>
          </p:nvGrpSpPr>
          <p:grpSpPr>
            <a:xfrm>
              <a:off x="1441675" y="1969869"/>
              <a:ext cx="4354802" cy="1591885"/>
              <a:chOff x="589802" y="2365412"/>
              <a:chExt cx="4354802" cy="1591885"/>
            </a:xfrm>
          </p:grpSpPr>
          <p:grpSp>
            <p:nvGrpSpPr>
              <p:cNvPr id="67" name="Groupe 66">
                <a:extLst>
                  <a:ext uri="{FF2B5EF4-FFF2-40B4-BE49-F238E27FC236}">
                    <a16:creationId xmlns:a16="http://schemas.microsoft.com/office/drawing/2014/main" id="{13FC4E39-3C1C-48E2-8B3F-DA14E37CA61B}"/>
                  </a:ext>
                </a:extLst>
              </p:cNvPr>
              <p:cNvGrpSpPr/>
              <p:nvPr/>
            </p:nvGrpSpPr>
            <p:grpSpPr>
              <a:xfrm>
                <a:off x="662669" y="2365412"/>
                <a:ext cx="4281935" cy="1591885"/>
                <a:chOff x="6783659" y="4671475"/>
                <a:chExt cx="2494715" cy="1591885"/>
              </a:xfrm>
            </p:grpSpPr>
            <p:grpSp>
              <p:nvGrpSpPr>
                <p:cNvPr id="95" name="Groupe 94">
                  <a:extLst>
                    <a:ext uri="{FF2B5EF4-FFF2-40B4-BE49-F238E27FC236}">
                      <a16:creationId xmlns:a16="http://schemas.microsoft.com/office/drawing/2014/main" id="{CA164B05-DE64-48C2-BFC1-09F8A9E63033}"/>
                    </a:ext>
                  </a:extLst>
                </p:cNvPr>
                <p:cNvGrpSpPr/>
                <p:nvPr/>
              </p:nvGrpSpPr>
              <p:grpSpPr>
                <a:xfrm>
                  <a:off x="6783659" y="4671475"/>
                  <a:ext cx="2494715" cy="1591885"/>
                  <a:chOff x="10305780" y="1409950"/>
                  <a:chExt cx="2708477" cy="1155077"/>
                </a:xfrm>
                <a:effectLst>
                  <a:outerShdw blurRad="215900" dist="190500" dir="2700000" algn="tl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97" name="Rectangle 96">
                    <a:extLst>
                      <a:ext uri="{FF2B5EF4-FFF2-40B4-BE49-F238E27FC236}">
                        <a16:creationId xmlns:a16="http://schemas.microsoft.com/office/drawing/2014/main" id="{D55C3587-7E75-4A47-83CA-161FB78478E9}"/>
                      </a:ext>
                    </a:extLst>
                  </p:cNvPr>
                  <p:cNvSpPr/>
                  <p:nvPr/>
                </p:nvSpPr>
                <p:spPr>
                  <a:xfrm>
                    <a:off x="10305780" y="1409950"/>
                    <a:ext cx="2708472" cy="1067799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CA" dirty="0"/>
                  </a:p>
                </p:txBody>
              </p:sp>
              <p:sp>
                <p:nvSpPr>
                  <p:cNvPr id="98" name="Rectangle 97">
                    <a:extLst>
                      <a:ext uri="{FF2B5EF4-FFF2-40B4-BE49-F238E27FC236}">
                        <a16:creationId xmlns:a16="http://schemas.microsoft.com/office/drawing/2014/main" id="{3E7C0F14-0382-44CA-9D68-A0007E42AD13}"/>
                      </a:ext>
                    </a:extLst>
                  </p:cNvPr>
                  <p:cNvSpPr/>
                  <p:nvPr/>
                </p:nvSpPr>
                <p:spPr>
                  <a:xfrm>
                    <a:off x="10308938" y="2519308"/>
                    <a:ext cx="2705316" cy="45719"/>
                  </a:xfrm>
                  <a:prstGeom prst="rect">
                    <a:avLst/>
                  </a:prstGeom>
                  <a:solidFill>
                    <a:srgbClr val="D6070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CA">
                      <a:solidFill>
                        <a:srgbClr val="0070C0"/>
                      </a:solidFill>
                    </a:endParaRPr>
                  </a:p>
                </p:txBody>
              </p:sp>
              <p:cxnSp>
                <p:nvCxnSpPr>
                  <p:cNvPr id="99" name="Connecteur droit 98">
                    <a:extLst>
                      <a:ext uri="{FF2B5EF4-FFF2-40B4-BE49-F238E27FC236}">
                        <a16:creationId xmlns:a16="http://schemas.microsoft.com/office/drawing/2014/main" id="{A82D1CED-C275-4048-A077-FD9542ABE24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305784" y="2471023"/>
                    <a:ext cx="2708473" cy="6724"/>
                  </a:xfrm>
                  <a:prstGeom prst="line">
                    <a:avLst/>
                  </a:prstGeom>
                  <a:ln w="3175">
                    <a:solidFill>
                      <a:srgbClr val="FF2A33"/>
                    </a:solidFill>
                  </a:ln>
                </p:spPr>
                <p:style>
                  <a:lnRef idx="1">
                    <a:schemeClr val="accent5"/>
                  </a:lnRef>
                  <a:fillRef idx="0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0" name="ZoneTexte 99">
                    <a:extLst>
                      <a:ext uri="{FF2B5EF4-FFF2-40B4-BE49-F238E27FC236}">
                        <a16:creationId xmlns:a16="http://schemas.microsoft.com/office/drawing/2014/main" id="{9DC4CD19-C6DE-4B51-B1CA-07A2806DEA5B}"/>
                      </a:ext>
                    </a:extLst>
                  </p:cNvPr>
                  <p:cNvSpPr txBox="1"/>
                  <p:nvPr/>
                </p:nvSpPr>
                <p:spPr>
                  <a:xfrm>
                    <a:off x="11424333" y="1519477"/>
                    <a:ext cx="1434282" cy="4689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rgbClr val="0070C0"/>
                        </a:solidFill>
                        <a:latin typeface="Roboto Black" panose="02000000000000000000" pitchFamily="2" charset="0"/>
                        <a:ea typeface="Roboto Black" panose="02000000000000000000" pitchFamily="2" charset="0"/>
                      </a:rPr>
                      <a:t>An International Airport </a:t>
                    </a:r>
                  </a:p>
                </p:txBody>
              </p:sp>
            </p:grpSp>
            <p:sp>
              <p:nvSpPr>
                <p:cNvPr id="96" name="ZoneTexte 95">
                  <a:extLst>
                    <a:ext uri="{FF2B5EF4-FFF2-40B4-BE49-F238E27FC236}">
                      <a16:creationId xmlns:a16="http://schemas.microsoft.com/office/drawing/2014/main" id="{FB007933-924E-40B0-9208-20684F671B21}"/>
                    </a:ext>
                  </a:extLst>
                </p:cNvPr>
                <p:cNvSpPr txBox="1"/>
                <p:nvPr/>
              </p:nvSpPr>
              <p:spPr>
                <a:xfrm>
                  <a:off x="7806533" y="5429023"/>
                  <a:ext cx="143518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>
                      <a:solidFill>
                        <a:srgbClr val="002060"/>
                      </a:solidFill>
                      <a:latin typeface="Roboto "/>
                      <a:ea typeface="Roboto Black" panose="02000000000000000000" pitchFamily="2" charset="0"/>
                    </a:rPr>
                    <a:t>Over </a:t>
                  </a:r>
                  <a:r>
                    <a:rPr lang="en-US" sz="2000" dirty="0">
                      <a:solidFill>
                        <a:srgbClr val="002060"/>
                      </a:solidFill>
                      <a:latin typeface="Roboto Black" panose="02000000000000000000" pitchFamily="2" charset="0"/>
                      <a:ea typeface="Roboto Black" panose="02000000000000000000" pitchFamily="2" charset="0"/>
                    </a:rPr>
                    <a:t>5 Million passengers</a:t>
                  </a:r>
                  <a:endParaRPr lang="en-US" sz="1400" dirty="0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endParaRPr>
                </a:p>
              </p:txBody>
            </p:sp>
            <p:sp>
              <p:nvSpPr>
                <p:cNvPr id="122" name="ZoneTexte 121">
                  <a:extLst>
                    <a:ext uri="{FF2B5EF4-FFF2-40B4-BE49-F238E27FC236}">
                      <a16:creationId xmlns:a16="http://schemas.microsoft.com/office/drawing/2014/main" id="{B9EB1AA7-96DE-4C59-B90A-05BAE82B38F5}"/>
                    </a:ext>
                  </a:extLst>
                </p:cNvPr>
                <p:cNvSpPr txBox="1"/>
                <p:nvPr/>
              </p:nvSpPr>
              <p:spPr>
                <a:xfrm>
                  <a:off x="7813932" y="5670881"/>
                  <a:ext cx="143518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1400" dirty="0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endParaRPr>
                </a:p>
              </p:txBody>
            </p:sp>
          </p:grpSp>
          <p:pic>
            <p:nvPicPr>
              <p:cNvPr id="68" name="Graphique 67">
                <a:extLst>
                  <a:ext uri="{FF2B5EF4-FFF2-40B4-BE49-F238E27FC236}">
                    <a16:creationId xmlns:a16="http://schemas.microsoft.com/office/drawing/2014/main" id="{C445106E-9B1B-465A-8065-6E8A4660EB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89802" y="2500771"/>
                <a:ext cx="1565823" cy="1396798"/>
              </a:xfrm>
              <a:prstGeom prst="rect">
                <a:avLst/>
              </a:prstGeom>
            </p:spPr>
          </p:pic>
        </p:grpSp>
        <p:pic>
          <p:nvPicPr>
            <p:cNvPr id="9" name="Graphique 8">
              <a:extLst>
                <a:ext uri="{FF2B5EF4-FFF2-40B4-BE49-F238E27FC236}">
                  <a16:creationId xmlns:a16="http://schemas.microsoft.com/office/drawing/2014/main" id="{EEA22481-B129-4A6F-B398-84C99B47A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689135" y="2101247"/>
              <a:ext cx="600075" cy="619125"/>
            </a:xfrm>
            <a:prstGeom prst="rect">
              <a:avLst/>
            </a:prstGeom>
          </p:spPr>
        </p:pic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6E56028-6CEA-4369-8302-39986BFAC409}"/>
              </a:ext>
            </a:extLst>
          </p:cNvPr>
          <p:cNvGrpSpPr/>
          <p:nvPr/>
        </p:nvGrpSpPr>
        <p:grpSpPr>
          <a:xfrm>
            <a:off x="8032881" y="3835191"/>
            <a:ext cx="3522937" cy="837930"/>
            <a:chOff x="1491127" y="5542980"/>
            <a:chExt cx="3522937" cy="837930"/>
          </a:xfrm>
        </p:grpSpPr>
        <p:grpSp>
          <p:nvGrpSpPr>
            <p:cNvPr id="116" name="Groupe 115">
              <a:extLst>
                <a:ext uri="{FF2B5EF4-FFF2-40B4-BE49-F238E27FC236}">
                  <a16:creationId xmlns:a16="http://schemas.microsoft.com/office/drawing/2014/main" id="{87FDC038-C951-4565-92F3-D4A338512FB9}"/>
                </a:ext>
              </a:extLst>
            </p:cNvPr>
            <p:cNvGrpSpPr/>
            <p:nvPr/>
          </p:nvGrpSpPr>
          <p:grpSpPr>
            <a:xfrm>
              <a:off x="1491128" y="5542980"/>
              <a:ext cx="3522936" cy="791708"/>
              <a:chOff x="10305779" y="1409950"/>
              <a:chExt cx="2708478" cy="1155077"/>
            </a:xfrm>
            <a:effectLst>
              <a:outerShdw blurRad="215900" dist="1905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45E4500D-C366-4AC4-A1E2-7EEA65A0AD11}"/>
                  </a:ext>
                </a:extLst>
              </p:cNvPr>
              <p:cNvSpPr/>
              <p:nvPr/>
            </p:nvSpPr>
            <p:spPr>
              <a:xfrm>
                <a:off x="10305779" y="1409950"/>
                <a:ext cx="2708471" cy="106779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69C32449-F9A9-42A6-BDB6-D045AECDF19D}"/>
                  </a:ext>
                </a:extLst>
              </p:cNvPr>
              <p:cNvSpPr/>
              <p:nvPr/>
            </p:nvSpPr>
            <p:spPr>
              <a:xfrm>
                <a:off x="10308938" y="2519308"/>
                <a:ext cx="2705316" cy="45719"/>
              </a:xfrm>
              <a:prstGeom prst="rect">
                <a:avLst/>
              </a:prstGeom>
              <a:solidFill>
                <a:srgbClr val="FF77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120" name="Connecteur droit 119">
                <a:extLst>
                  <a:ext uri="{FF2B5EF4-FFF2-40B4-BE49-F238E27FC236}">
                    <a16:creationId xmlns:a16="http://schemas.microsoft.com/office/drawing/2014/main" id="{43F0B789-58D4-4677-AFE0-365DDE3E82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05784" y="2471023"/>
                <a:ext cx="2708473" cy="6724"/>
              </a:xfrm>
              <a:prstGeom prst="line">
                <a:avLst/>
              </a:prstGeom>
              <a:ln w="3175">
                <a:solidFill>
                  <a:srgbClr val="FF7700"/>
                </a:solidFill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121" name="ZoneTexte 120">
                <a:extLst>
                  <a:ext uri="{FF2B5EF4-FFF2-40B4-BE49-F238E27FC236}">
                    <a16:creationId xmlns:a16="http://schemas.microsoft.com/office/drawing/2014/main" id="{DA0634E5-E3EA-4420-9A3E-E956201BC6D7}"/>
                  </a:ext>
                </a:extLst>
              </p:cNvPr>
              <p:cNvSpPr txBox="1"/>
              <p:nvPr/>
            </p:nvSpPr>
            <p:spPr>
              <a:xfrm>
                <a:off x="11501247" y="1482420"/>
                <a:ext cx="1434282" cy="942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Departure point </a:t>
                </a:r>
                <a:r>
                  <a:rPr lang="en-US" dirty="0">
                    <a:solidFill>
                      <a:srgbClr val="0070C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of most tours</a:t>
                </a:r>
              </a:p>
            </p:txBody>
          </p:sp>
        </p:grpSp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876DB070-8F31-4D3C-9DD0-FAAE269E7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4906" y="5557070"/>
              <a:ext cx="823840" cy="823840"/>
            </a:xfrm>
            <a:prstGeom prst="rect">
              <a:avLst/>
            </a:prstGeom>
          </p:spPr>
        </p:pic>
        <p:pic>
          <p:nvPicPr>
            <p:cNvPr id="15" name="Graphique 14">
              <a:extLst>
                <a:ext uri="{FF2B5EF4-FFF2-40B4-BE49-F238E27FC236}">
                  <a16:creationId xmlns:a16="http://schemas.microsoft.com/office/drawing/2014/main" id="{8EA9BF2E-3A0D-4F70-B8CC-FF49817BE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491127" y="5574997"/>
              <a:ext cx="609600" cy="619125"/>
            </a:xfrm>
            <a:prstGeom prst="rect">
              <a:avLst/>
            </a:prstGeom>
          </p:spPr>
        </p:pic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CB630C2-641E-48B9-9FE6-B2B665F3296E}"/>
              </a:ext>
            </a:extLst>
          </p:cNvPr>
          <p:cNvGrpSpPr/>
          <p:nvPr/>
        </p:nvGrpSpPr>
        <p:grpSpPr>
          <a:xfrm>
            <a:off x="3191484" y="4105689"/>
            <a:ext cx="4606599" cy="806090"/>
            <a:chOff x="1469538" y="4599999"/>
            <a:chExt cx="4606599" cy="806090"/>
          </a:xfrm>
        </p:grpSpPr>
        <p:grpSp>
          <p:nvGrpSpPr>
            <p:cNvPr id="128" name="Groupe 127">
              <a:extLst>
                <a:ext uri="{FF2B5EF4-FFF2-40B4-BE49-F238E27FC236}">
                  <a16:creationId xmlns:a16="http://schemas.microsoft.com/office/drawing/2014/main" id="{D0786D31-AFDD-4739-9E53-196D1F5BF7B1}"/>
                </a:ext>
              </a:extLst>
            </p:cNvPr>
            <p:cNvGrpSpPr/>
            <p:nvPr/>
          </p:nvGrpSpPr>
          <p:grpSpPr>
            <a:xfrm>
              <a:off x="1469538" y="4599999"/>
              <a:ext cx="4606599" cy="806090"/>
              <a:chOff x="10305778" y="1409950"/>
              <a:chExt cx="4267343" cy="1176060"/>
            </a:xfrm>
            <a:effectLst>
              <a:outerShdw blurRad="215900" dist="1905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BEB631D0-73E9-451B-985C-24C58CCB09EA}"/>
                  </a:ext>
                </a:extLst>
              </p:cNvPr>
              <p:cNvSpPr/>
              <p:nvPr/>
            </p:nvSpPr>
            <p:spPr>
              <a:xfrm>
                <a:off x="10305778" y="1409950"/>
                <a:ext cx="3539530" cy="106779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82EBAE55-66BA-4213-9DF2-77606D92276B}"/>
                  </a:ext>
                </a:extLst>
              </p:cNvPr>
              <p:cNvSpPr/>
              <p:nvPr/>
            </p:nvSpPr>
            <p:spPr>
              <a:xfrm>
                <a:off x="10308937" y="2519307"/>
                <a:ext cx="3536359" cy="66703"/>
              </a:xfrm>
              <a:prstGeom prst="rect">
                <a:avLst/>
              </a:prstGeom>
              <a:solidFill>
                <a:srgbClr val="0072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131" name="Connecteur droit 130">
                <a:extLst>
                  <a:ext uri="{FF2B5EF4-FFF2-40B4-BE49-F238E27FC236}">
                    <a16:creationId xmlns:a16="http://schemas.microsoft.com/office/drawing/2014/main" id="{13958918-AC5F-4329-BE8E-A85BECDB8D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05784" y="2471023"/>
                <a:ext cx="3539512" cy="0"/>
              </a:xfrm>
              <a:prstGeom prst="line">
                <a:avLst/>
              </a:prstGeom>
              <a:ln w="3175">
                <a:solidFill>
                  <a:srgbClr val="00723E"/>
                </a:solidFill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132" name="ZoneTexte 131">
                <a:extLst>
                  <a:ext uri="{FF2B5EF4-FFF2-40B4-BE49-F238E27FC236}">
                    <a16:creationId xmlns:a16="http://schemas.microsoft.com/office/drawing/2014/main" id="{F13C5C4E-B7C6-423A-84E7-D6621191CE5A}"/>
                  </a:ext>
                </a:extLst>
              </p:cNvPr>
              <p:cNvSpPr txBox="1"/>
              <p:nvPr/>
            </p:nvSpPr>
            <p:spPr>
              <a:xfrm>
                <a:off x="11077266" y="1482420"/>
                <a:ext cx="3495855" cy="987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1</a:t>
                </a:r>
                <a:r>
                  <a:rPr lang="en-US" sz="2000" baseline="30000" dirty="0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st</a:t>
                </a:r>
                <a:r>
                  <a:rPr lang="en-US" dirty="0">
                    <a:solidFill>
                      <a:srgbClr val="0070C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 MICE and International EVENTs </a:t>
                </a:r>
                <a:r>
                  <a:rPr lang="en-US" dirty="0">
                    <a:solidFill>
                      <a:srgbClr val="0070C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Destination</a:t>
                </a:r>
              </a:p>
            </p:txBody>
          </p:sp>
        </p:grpSp>
        <p:pic>
          <p:nvPicPr>
            <p:cNvPr id="7" name="Graphique 6">
              <a:extLst>
                <a:ext uri="{FF2B5EF4-FFF2-40B4-BE49-F238E27FC236}">
                  <a16:creationId xmlns:a16="http://schemas.microsoft.com/office/drawing/2014/main" id="{EEF795AD-94B8-4865-AA1B-42E4803E4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608991" y="4670083"/>
              <a:ext cx="676275" cy="619125"/>
            </a:xfrm>
            <a:prstGeom prst="rect">
              <a:avLst/>
            </a:prstGeom>
          </p:spPr>
        </p:pic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CA86A809-0C3A-481C-9864-15CE82A2C92D}"/>
              </a:ext>
            </a:extLst>
          </p:cNvPr>
          <p:cNvGrpSpPr/>
          <p:nvPr/>
        </p:nvGrpSpPr>
        <p:grpSpPr>
          <a:xfrm>
            <a:off x="5584061" y="5144854"/>
            <a:ext cx="2971800" cy="791709"/>
            <a:chOff x="2959542" y="5355073"/>
            <a:chExt cx="2971800" cy="791709"/>
          </a:xfrm>
        </p:grpSpPr>
        <p:grpSp>
          <p:nvGrpSpPr>
            <p:cNvPr id="139" name="Groupe 138">
              <a:extLst>
                <a:ext uri="{FF2B5EF4-FFF2-40B4-BE49-F238E27FC236}">
                  <a16:creationId xmlns:a16="http://schemas.microsoft.com/office/drawing/2014/main" id="{1AA2E070-81D7-4F05-9A49-D470830B79E5}"/>
                </a:ext>
              </a:extLst>
            </p:cNvPr>
            <p:cNvGrpSpPr/>
            <p:nvPr/>
          </p:nvGrpSpPr>
          <p:grpSpPr>
            <a:xfrm>
              <a:off x="2959542" y="5355073"/>
              <a:ext cx="2971800" cy="791709"/>
              <a:chOff x="10305779" y="1409949"/>
              <a:chExt cx="2752940" cy="1155078"/>
            </a:xfrm>
            <a:effectLst>
              <a:outerShdw blurRad="215900" dist="1905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61F5D65-8604-4B79-B2D8-5C246812E03C}"/>
                  </a:ext>
                </a:extLst>
              </p:cNvPr>
              <p:cNvSpPr/>
              <p:nvPr/>
            </p:nvSpPr>
            <p:spPr>
              <a:xfrm>
                <a:off x="10305779" y="1409949"/>
                <a:ext cx="2708471" cy="106779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E39E053F-A475-4D58-89E3-0E3933A9689C}"/>
                  </a:ext>
                </a:extLst>
              </p:cNvPr>
              <p:cNvSpPr/>
              <p:nvPr/>
            </p:nvSpPr>
            <p:spPr>
              <a:xfrm>
                <a:off x="10308938" y="2519308"/>
                <a:ext cx="2705316" cy="45719"/>
              </a:xfrm>
              <a:prstGeom prst="rect">
                <a:avLst/>
              </a:prstGeom>
              <a:solidFill>
                <a:srgbClr val="FF25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143" name="Connecteur droit 142">
                <a:extLst>
                  <a:ext uri="{FF2B5EF4-FFF2-40B4-BE49-F238E27FC236}">
                    <a16:creationId xmlns:a16="http://schemas.microsoft.com/office/drawing/2014/main" id="{69DBA5E9-7410-4D03-A173-78FD7A1319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05784" y="2471023"/>
                <a:ext cx="2708473" cy="6724"/>
              </a:xfrm>
              <a:prstGeom prst="line">
                <a:avLst/>
              </a:prstGeom>
              <a:ln w="3175">
                <a:solidFill>
                  <a:srgbClr val="FF2500"/>
                </a:solidFill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144" name="ZoneTexte 143">
                <a:extLst>
                  <a:ext uri="{FF2B5EF4-FFF2-40B4-BE49-F238E27FC236}">
                    <a16:creationId xmlns:a16="http://schemas.microsoft.com/office/drawing/2014/main" id="{A5027827-D790-4114-827F-4505208D60F1}"/>
                  </a:ext>
                </a:extLst>
              </p:cNvPr>
              <p:cNvSpPr txBox="1"/>
              <p:nvPr/>
            </p:nvSpPr>
            <p:spPr>
              <a:xfrm>
                <a:off x="11077266" y="1482420"/>
                <a:ext cx="1981453" cy="8980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Visits </a:t>
                </a:r>
              </a:p>
              <a:p>
                <a:r>
                  <a:rPr lang="en-US" sz="1600" dirty="0">
                    <a:solidFill>
                      <a:srgbClr val="0070C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1 day </a:t>
                </a:r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and </a:t>
                </a:r>
                <a:r>
                  <a:rPr lang="en-US" sz="1600" dirty="0">
                    <a:solidFill>
                      <a:srgbClr val="0070C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more</a:t>
                </a:r>
                <a:endParaRPr lang="en-US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p:grpSp>
        <p:pic>
          <p:nvPicPr>
            <p:cNvPr id="23" name="Graphique 22">
              <a:extLst>
                <a:ext uri="{FF2B5EF4-FFF2-40B4-BE49-F238E27FC236}">
                  <a16:creationId xmlns:a16="http://schemas.microsoft.com/office/drawing/2014/main" id="{FC98FDE9-541E-4A89-90CF-8D92795C8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3092163" y="5414895"/>
              <a:ext cx="600075" cy="619125"/>
            </a:xfrm>
            <a:prstGeom prst="rect">
              <a:avLst/>
            </a:prstGeom>
          </p:spPr>
        </p:pic>
      </p:grpSp>
      <p:grpSp>
        <p:nvGrpSpPr>
          <p:cNvPr id="3" name="Groupe 2" hidden="1">
            <a:extLst>
              <a:ext uri="{FF2B5EF4-FFF2-40B4-BE49-F238E27FC236}">
                <a16:creationId xmlns:a16="http://schemas.microsoft.com/office/drawing/2014/main" id="{3C32991D-20C3-4271-9734-9BEEBE74B3D9}"/>
              </a:ext>
            </a:extLst>
          </p:cNvPr>
          <p:cNvGrpSpPr/>
          <p:nvPr/>
        </p:nvGrpSpPr>
        <p:grpSpPr>
          <a:xfrm>
            <a:off x="9066496" y="1600728"/>
            <a:ext cx="1729806" cy="2235318"/>
            <a:chOff x="9063434" y="1598615"/>
            <a:chExt cx="1729806" cy="2235318"/>
          </a:xfrm>
        </p:grpSpPr>
        <p:pic>
          <p:nvPicPr>
            <p:cNvPr id="111" name="Graphique 110">
              <a:extLst>
                <a:ext uri="{FF2B5EF4-FFF2-40B4-BE49-F238E27FC236}">
                  <a16:creationId xmlns:a16="http://schemas.microsoft.com/office/drawing/2014/main" id="{F9A08512-7FBB-4211-ACF7-80E25C55E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 rot="5790785" flipV="1">
              <a:off x="9878407" y="2444549"/>
              <a:ext cx="770638" cy="1059029"/>
            </a:xfrm>
            <a:prstGeom prst="rect">
              <a:avLst/>
            </a:prstGeom>
          </p:spPr>
        </p:pic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5F8EA662-4EF7-4E40-A299-CBE6DB3A2235}"/>
                </a:ext>
              </a:extLst>
            </p:cNvPr>
            <p:cNvGrpSpPr/>
            <p:nvPr/>
          </p:nvGrpSpPr>
          <p:grpSpPr>
            <a:xfrm>
              <a:off x="9063434" y="1598615"/>
              <a:ext cx="1535022" cy="2235318"/>
              <a:chOff x="9063434" y="1598615"/>
              <a:chExt cx="1535022" cy="2235318"/>
            </a:xfrm>
          </p:grpSpPr>
          <p:pic>
            <p:nvPicPr>
              <p:cNvPr id="110" name="Graphique 109">
                <a:extLst>
                  <a:ext uri="{FF2B5EF4-FFF2-40B4-BE49-F238E27FC236}">
                    <a16:creationId xmlns:a16="http://schemas.microsoft.com/office/drawing/2014/main" id="{FBDE0270-E984-4CEC-AFB1-C980887C22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 rot="2234452" flipV="1">
                <a:off x="9513073" y="1598615"/>
                <a:ext cx="1085383" cy="1491561"/>
              </a:xfrm>
              <a:prstGeom prst="rect">
                <a:avLst/>
              </a:prstGeom>
            </p:spPr>
          </p:pic>
          <p:pic>
            <p:nvPicPr>
              <p:cNvPr id="112" name="Graphique 111">
                <a:extLst>
                  <a:ext uri="{FF2B5EF4-FFF2-40B4-BE49-F238E27FC236}">
                    <a16:creationId xmlns:a16="http://schemas.microsoft.com/office/drawing/2014/main" id="{D3E4C2DC-FA11-416F-B3CC-CCF31D508B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 rot="20036507">
                <a:off x="9518111" y="2986305"/>
                <a:ext cx="616804" cy="847628"/>
              </a:xfrm>
              <a:prstGeom prst="rect">
                <a:avLst/>
              </a:prstGeom>
            </p:spPr>
          </p:pic>
          <p:pic>
            <p:nvPicPr>
              <p:cNvPr id="69" name="Graphique 68">
                <a:extLst>
                  <a:ext uri="{FF2B5EF4-FFF2-40B4-BE49-F238E27FC236}">
                    <a16:creationId xmlns:a16="http://schemas.microsoft.com/office/drawing/2014/main" id="{FA97E57E-6FC4-432B-B721-F801C2F697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 rot="14277048" flipH="1" flipV="1">
                <a:off x="9152167" y="2803892"/>
                <a:ext cx="474225" cy="651692"/>
              </a:xfrm>
              <a:prstGeom prst="rect">
                <a:avLst/>
              </a:prstGeom>
            </p:spPr>
          </p:pic>
        </p:grpSp>
      </p:grpSp>
      <p:grpSp>
        <p:nvGrpSpPr>
          <p:cNvPr id="64" name="Groupe 2">
            <a:extLst>
              <a:ext uri="{FF2B5EF4-FFF2-40B4-BE49-F238E27FC236}">
                <a16:creationId xmlns:a16="http://schemas.microsoft.com/office/drawing/2014/main" id="{7AA5A841-E629-42EF-A46A-A1EB2B6D306F}"/>
              </a:ext>
            </a:extLst>
          </p:cNvPr>
          <p:cNvGrpSpPr/>
          <p:nvPr/>
        </p:nvGrpSpPr>
        <p:grpSpPr>
          <a:xfrm>
            <a:off x="153821" y="201144"/>
            <a:ext cx="11840135" cy="6533765"/>
            <a:chOff x="153821" y="201144"/>
            <a:chExt cx="11840135" cy="6533765"/>
          </a:xfrm>
        </p:grpSpPr>
        <p:pic>
          <p:nvPicPr>
            <p:cNvPr id="82" name="Graphique 9">
              <a:extLst>
                <a:ext uri="{FF2B5EF4-FFF2-40B4-BE49-F238E27FC236}">
                  <a16:creationId xmlns:a16="http://schemas.microsoft.com/office/drawing/2014/main" id="{73F3A2D3-B55F-4FCD-9B0A-6DF6A8973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153821" y="201144"/>
              <a:ext cx="1618620" cy="1122280"/>
            </a:xfrm>
            <a:prstGeom prst="rect">
              <a:avLst/>
            </a:prstGeom>
          </p:spPr>
        </p:pic>
        <p:grpSp>
          <p:nvGrpSpPr>
            <p:cNvPr id="83" name="Groupe 1">
              <a:extLst>
                <a:ext uri="{FF2B5EF4-FFF2-40B4-BE49-F238E27FC236}">
                  <a16:creationId xmlns:a16="http://schemas.microsoft.com/office/drawing/2014/main" id="{F272F303-5228-4934-80FA-23B05E170D1F}"/>
                </a:ext>
              </a:extLst>
            </p:cNvPr>
            <p:cNvGrpSpPr/>
            <p:nvPr/>
          </p:nvGrpSpPr>
          <p:grpSpPr>
            <a:xfrm>
              <a:off x="310393" y="345507"/>
              <a:ext cx="11683563" cy="6389402"/>
              <a:chOff x="310393" y="345507"/>
              <a:chExt cx="11683563" cy="6389402"/>
            </a:xfrm>
          </p:grpSpPr>
          <p:cxnSp>
            <p:nvCxnSpPr>
              <p:cNvPr id="84" name="Connecteur droit 5">
                <a:extLst>
                  <a:ext uri="{FF2B5EF4-FFF2-40B4-BE49-F238E27FC236}">
                    <a16:creationId xmlns:a16="http://schemas.microsoft.com/office/drawing/2014/main" id="{4A082C81-D2A2-4688-8284-1ACF7C0EB9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0393" y="6637235"/>
                <a:ext cx="1182848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Connecteur droit 6">
                <a:extLst>
                  <a:ext uri="{FF2B5EF4-FFF2-40B4-BE49-F238E27FC236}">
                    <a16:creationId xmlns:a16="http://schemas.microsoft.com/office/drawing/2014/main" id="{2CA6F2AC-56E1-4C4F-BF3E-D00441DDF4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0393" y="3890596"/>
                <a:ext cx="0" cy="2746639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Connecteur droit 10">
                <a:extLst>
                  <a:ext uri="{FF2B5EF4-FFF2-40B4-BE49-F238E27FC236}">
                    <a16:creationId xmlns:a16="http://schemas.microsoft.com/office/drawing/2014/main" id="{57A9DC18-482F-41D3-A18C-FA2BDCF364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89957" y="345507"/>
                <a:ext cx="0" cy="253166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Connecteur droit 26">
                <a:extLst>
                  <a:ext uri="{FF2B5EF4-FFF2-40B4-BE49-F238E27FC236}">
                    <a16:creationId xmlns:a16="http://schemas.microsoft.com/office/drawing/2014/main" id="{78DE87EF-1B90-4B4B-9C77-0597B66699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60816" y="345507"/>
                <a:ext cx="2229141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Connecteur droit 29">
                <a:extLst>
                  <a:ext uri="{FF2B5EF4-FFF2-40B4-BE49-F238E27FC236}">
                    <a16:creationId xmlns:a16="http://schemas.microsoft.com/office/drawing/2014/main" id="{8C6FE29E-AA38-4BD1-B59B-E49404D3335E}"/>
                  </a:ext>
                </a:extLst>
              </p:cNvPr>
              <p:cNvCxnSpPr/>
              <p:nvPr/>
            </p:nvCxnSpPr>
            <p:spPr>
              <a:xfrm>
                <a:off x="11889957" y="2499560"/>
                <a:ext cx="0" cy="1711354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Connecteur droit 35">
                <a:extLst>
                  <a:ext uri="{FF2B5EF4-FFF2-40B4-BE49-F238E27FC236}">
                    <a16:creationId xmlns:a16="http://schemas.microsoft.com/office/drawing/2014/main" id="{67B4B965-A18C-4407-B363-9972CB9854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2800" y="6637235"/>
                <a:ext cx="2971800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Connecteur droit 36">
                <a:extLst>
                  <a:ext uri="{FF2B5EF4-FFF2-40B4-BE49-F238E27FC236}">
                    <a16:creationId xmlns:a16="http://schemas.microsoft.com/office/drawing/2014/main" id="{B7620BDE-84BD-4867-982D-F79FA36B36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92538" y="5223399"/>
                <a:ext cx="0" cy="1413836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1" name="Graphique 39">
                <a:extLst>
                  <a:ext uri="{FF2B5EF4-FFF2-40B4-BE49-F238E27FC236}">
                    <a16:creationId xmlns:a16="http://schemas.microsoft.com/office/drawing/2014/main" id="{617128E1-6654-441D-9C2F-8164FE814F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>
              <a:xfrm>
                <a:off x="11745898" y="630732"/>
                <a:ext cx="248058" cy="1761934"/>
              </a:xfrm>
              <a:prstGeom prst="rect">
                <a:avLst/>
              </a:prstGeom>
            </p:spPr>
          </p:pic>
          <p:sp>
            <p:nvSpPr>
              <p:cNvPr id="92" name="ZoneTexte 42">
                <a:extLst>
                  <a:ext uri="{FF2B5EF4-FFF2-40B4-BE49-F238E27FC236}">
                    <a16:creationId xmlns:a16="http://schemas.microsoft.com/office/drawing/2014/main" id="{F9AFB5C6-BAA2-4702-810E-908126F1AFCB}"/>
                  </a:ext>
                </a:extLst>
              </p:cNvPr>
              <p:cNvSpPr txBox="1"/>
              <p:nvPr/>
            </p:nvSpPr>
            <p:spPr>
              <a:xfrm>
                <a:off x="1491947" y="6427132"/>
                <a:ext cx="22508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www.fivetravel.ma</a:t>
                </a:r>
              </a:p>
            </p:txBody>
          </p:sp>
          <p:cxnSp>
            <p:nvCxnSpPr>
              <p:cNvPr id="93" name="Connecteur droit 59">
                <a:extLst>
                  <a:ext uri="{FF2B5EF4-FFF2-40B4-BE49-F238E27FC236}">
                    <a16:creationId xmlns:a16="http://schemas.microsoft.com/office/drawing/2014/main" id="{54644BF5-EBAA-4BA9-8330-F71C02C6C1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18157" y="6637235"/>
                <a:ext cx="2971800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02E965B4-228F-40D9-B544-ADEF9A330A1B}"/>
              </a:ext>
            </a:extLst>
          </p:cNvPr>
          <p:cNvGrpSpPr/>
          <p:nvPr/>
        </p:nvGrpSpPr>
        <p:grpSpPr>
          <a:xfrm>
            <a:off x="9085699" y="1709985"/>
            <a:ext cx="1580412" cy="1805715"/>
            <a:chOff x="9217629" y="985283"/>
            <a:chExt cx="1580412" cy="1805715"/>
          </a:xfrm>
        </p:grpSpPr>
        <p:pic>
          <p:nvPicPr>
            <p:cNvPr id="70" name="Graphique 69">
              <a:extLst>
                <a:ext uri="{FF2B5EF4-FFF2-40B4-BE49-F238E27FC236}">
                  <a16:creationId xmlns:a16="http://schemas.microsoft.com/office/drawing/2014/main" id="{29E5F467-EAB1-46B6-9D83-F543713DB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 rot="14191220" flipV="1">
              <a:off x="9312885" y="2150150"/>
              <a:ext cx="509086" cy="699598"/>
            </a:xfrm>
            <a:prstGeom prst="rect">
              <a:avLst/>
            </a:prstGeom>
          </p:spPr>
        </p:pic>
        <p:pic>
          <p:nvPicPr>
            <p:cNvPr id="71" name="Graphique 70">
              <a:extLst>
                <a:ext uri="{FF2B5EF4-FFF2-40B4-BE49-F238E27FC236}">
                  <a16:creationId xmlns:a16="http://schemas.microsoft.com/office/drawing/2014/main" id="{6CC6D719-B9D1-405C-9A8F-43E23A4DA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 rot="7316227" flipV="1">
              <a:off x="9936356" y="1979015"/>
              <a:ext cx="683999" cy="939968"/>
            </a:xfrm>
            <a:prstGeom prst="rect">
              <a:avLst/>
            </a:prstGeom>
          </p:spPr>
        </p:pic>
        <p:pic>
          <p:nvPicPr>
            <p:cNvPr id="72" name="Graphique 71">
              <a:extLst>
                <a:ext uri="{FF2B5EF4-FFF2-40B4-BE49-F238E27FC236}">
                  <a16:creationId xmlns:a16="http://schemas.microsoft.com/office/drawing/2014/main" id="{9366F323-0C10-444F-9F23-4F931A3D7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 rot="12797364">
              <a:off x="9770910" y="985283"/>
              <a:ext cx="1027131" cy="14208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243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14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4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4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5" grpId="0" animBg="1"/>
      <p:bldP spid="5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e 60">
            <a:extLst>
              <a:ext uri="{FF2B5EF4-FFF2-40B4-BE49-F238E27FC236}">
                <a16:creationId xmlns:a16="http://schemas.microsoft.com/office/drawing/2014/main" id="{C33E0D53-3804-4BC0-9BAB-0F355930BA72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9548B1D-E773-48F9-9403-E30E30D78896}"/>
                </a:ext>
              </a:extLst>
            </p:cNvPr>
            <p:cNvSpPr/>
            <p:nvPr/>
          </p:nvSpPr>
          <p:spPr>
            <a:xfrm>
              <a:off x="1" y="0"/>
              <a:ext cx="4606604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206F4888-EF3F-4F62-A7DB-7A8AB47ED129}"/>
                </a:ext>
              </a:extLst>
            </p:cNvPr>
            <p:cNvSpPr/>
            <p:nvPr/>
          </p:nvSpPr>
          <p:spPr>
            <a:xfrm rot="10800000">
              <a:off x="7308020" y="0"/>
              <a:ext cx="4883981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graphicFrame>
        <p:nvGraphicFramePr>
          <p:cNvPr id="33" name="Graphique 32">
            <a:extLst>
              <a:ext uri="{FF2B5EF4-FFF2-40B4-BE49-F238E27FC236}">
                <a16:creationId xmlns:a16="http://schemas.microsoft.com/office/drawing/2014/main" id="{4F7562E0-872A-466B-8289-2B01F2EEBDEB}"/>
              </a:ext>
            </a:extLst>
          </p:cNvPr>
          <p:cNvGraphicFramePr>
            <a:graphicFrameLocks/>
          </p:cNvGraphicFramePr>
          <p:nvPr/>
        </p:nvGraphicFramePr>
        <p:xfrm>
          <a:off x="163605" y="2466108"/>
          <a:ext cx="10064015" cy="3677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5" name="Graphique 34">
            <a:extLst>
              <a:ext uri="{FF2B5EF4-FFF2-40B4-BE49-F238E27FC236}">
                <a16:creationId xmlns:a16="http://schemas.microsoft.com/office/drawing/2014/main" id="{3F0445C7-C67D-4924-879D-97783151AB6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822976" flipV="1">
            <a:off x="8817602" y="3449627"/>
            <a:ext cx="923061" cy="1436841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33C4D284-FADA-4D3B-9DEB-F5591E076A5B}"/>
              </a:ext>
            </a:extLst>
          </p:cNvPr>
          <p:cNvSpPr txBox="1"/>
          <p:nvPr/>
        </p:nvSpPr>
        <p:spPr>
          <a:xfrm>
            <a:off x="5700353" y="616744"/>
            <a:ext cx="48789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6000" dirty="0" err="1">
                <a:solidFill>
                  <a:schemeClr val="bg1">
                    <a:lumMod val="50000"/>
                  </a:schemeClr>
                </a:solidFill>
                <a:latin typeface="Didot LT Std" panose="02070803090506020303" pitchFamily="18" charset="0"/>
              </a:rPr>
              <a:t>Marrakech’s</a:t>
            </a:r>
            <a:endParaRPr lang="fr-CA" sz="6000" dirty="0">
              <a:solidFill>
                <a:schemeClr val="bg1">
                  <a:lumMod val="50000"/>
                </a:schemeClr>
              </a:solidFill>
              <a:latin typeface="Didot LT Std" panose="02070803090506020303" pitchFamily="18" charset="0"/>
            </a:endParaRP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C0617264-C982-4C83-893B-1B0BBE01E422}"/>
              </a:ext>
            </a:extLst>
          </p:cNvPr>
          <p:cNvCxnSpPr>
            <a:cxnSpLocks/>
          </p:cNvCxnSpPr>
          <p:nvPr/>
        </p:nvCxnSpPr>
        <p:spPr>
          <a:xfrm>
            <a:off x="5784619" y="788729"/>
            <a:ext cx="0" cy="1603937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C52D2C6B-09CC-4F42-A36B-1B520327767E}"/>
              </a:ext>
            </a:extLst>
          </p:cNvPr>
          <p:cNvSpPr txBox="1"/>
          <p:nvPr/>
        </p:nvSpPr>
        <p:spPr>
          <a:xfrm>
            <a:off x="5742687" y="1511699"/>
            <a:ext cx="6251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3600" dirty="0">
                <a:solidFill>
                  <a:schemeClr val="bg1">
                    <a:lumMod val="65000"/>
                  </a:schemeClr>
                </a:solidFill>
                <a:latin typeface="Didot LT Std" panose="02070803090506020303" pitchFamily="18" charset="0"/>
              </a:rPr>
              <a:t>Main Assets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0100955-70CB-4045-A7FF-69CC6D23131F}"/>
              </a:ext>
            </a:extLst>
          </p:cNvPr>
          <p:cNvSpPr txBox="1"/>
          <p:nvPr/>
        </p:nvSpPr>
        <p:spPr>
          <a:xfrm>
            <a:off x="7468940" y="5507644"/>
            <a:ext cx="35419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"/>
              </a:spcBef>
            </a:pPr>
            <a:r>
              <a:rPr lang="fr-CA" sz="1800" dirty="0" err="1">
                <a:solidFill>
                  <a:schemeClr val="bg1">
                    <a:lumMod val="65000"/>
                  </a:schemeClr>
                </a:solidFill>
                <a:latin typeface="Didot LT Std" panose="02070803090506020303" pitchFamily="18" charset="0"/>
              </a:rPr>
              <a:t>Hotel</a:t>
            </a:r>
            <a:r>
              <a:rPr lang="fr-CA" sz="1800" dirty="0">
                <a:solidFill>
                  <a:schemeClr val="bg1">
                    <a:lumMod val="65000"/>
                  </a:schemeClr>
                </a:solidFill>
                <a:latin typeface="Didot LT Std" panose="02070803090506020303" pitchFamily="18" charset="0"/>
              </a:rPr>
              <a:t> </a:t>
            </a:r>
            <a:r>
              <a:rPr lang="fr-CA" sz="1800" dirty="0" err="1">
                <a:solidFill>
                  <a:schemeClr val="bg1">
                    <a:lumMod val="65000"/>
                  </a:schemeClr>
                </a:solidFill>
                <a:latin typeface="Didot LT Std" panose="02070803090506020303" pitchFamily="18" charset="0"/>
              </a:rPr>
              <a:t>Beds</a:t>
            </a:r>
            <a:r>
              <a:rPr lang="fr-CA" sz="1800" dirty="0">
                <a:solidFill>
                  <a:schemeClr val="bg1">
                    <a:lumMod val="65000"/>
                  </a:schemeClr>
                </a:solidFill>
                <a:latin typeface="Didot LT Std" panose="02070803090506020303" pitchFamily="18" charset="0"/>
              </a:rPr>
              <a:t> </a:t>
            </a:r>
            <a:r>
              <a:rPr lang="fr-CA" sz="1800" dirty="0" err="1">
                <a:solidFill>
                  <a:schemeClr val="bg1">
                    <a:lumMod val="65000"/>
                  </a:schemeClr>
                </a:solidFill>
                <a:latin typeface="Didot LT Std" panose="02070803090506020303" pitchFamily="18" charset="0"/>
              </a:rPr>
              <a:t>Capacities</a:t>
            </a:r>
            <a:r>
              <a:rPr lang="fr-CA" sz="1800" dirty="0">
                <a:solidFill>
                  <a:schemeClr val="bg1">
                    <a:lumMod val="65000"/>
                  </a:schemeClr>
                </a:solidFill>
                <a:latin typeface="Didot LT Std" panose="02070803090506020303" pitchFamily="18" charset="0"/>
              </a:rPr>
              <a:t> </a:t>
            </a:r>
            <a:r>
              <a:rPr lang="fr-CA" sz="1800" dirty="0" err="1">
                <a:solidFill>
                  <a:schemeClr val="bg1">
                    <a:lumMod val="65000"/>
                  </a:schemeClr>
                </a:solidFill>
                <a:latin typeface="Didot LT Std" panose="02070803090506020303" pitchFamily="18" charset="0"/>
              </a:rPr>
              <a:t>Overview</a:t>
            </a:r>
            <a:endParaRPr lang="fr-CA" sz="1800" dirty="0">
              <a:solidFill>
                <a:schemeClr val="bg1">
                  <a:lumMod val="65000"/>
                </a:schemeClr>
              </a:solidFill>
              <a:latin typeface="Didot LT Std" panose="02070803090506020303" pitchFamily="18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CDB577C-7543-4A2D-98A9-707E0EC0672C}"/>
              </a:ext>
            </a:extLst>
          </p:cNvPr>
          <p:cNvSpPr txBox="1"/>
          <p:nvPr/>
        </p:nvSpPr>
        <p:spPr>
          <a:xfrm>
            <a:off x="7468941" y="5251526"/>
            <a:ext cx="3110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"/>
              </a:spcBef>
            </a:pPr>
            <a:r>
              <a:rPr lang="fr-CA" sz="1800" dirty="0" err="1">
                <a:solidFill>
                  <a:schemeClr val="bg1">
                    <a:lumMod val="65000"/>
                  </a:schemeClr>
                </a:solidFill>
                <a:latin typeface="Didot LT Std" panose="02070803090506020303" pitchFamily="18" charset="0"/>
              </a:rPr>
              <a:t>Morocco’s</a:t>
            </a:r>
            <a:endParaRPr lang="fr-CA" sz="1800" dirty="0">
              <a:solidFill>
                <a:schemeClr val="bg1">
                  <a:lumMod val="65000"/>
                </a:schemeClr>
              </a:solidFill>
              <a:latin typeface="Didot LT Std" panose="02070803090506020303" pitchFamily="18" charset="0"/>
            </a:endParaRPr>
          </a:p>
        </p:txBody>
      </p:sp>
      <p:grpSp>
        <p:nvGrpSpPr>
          <p:cNvPr id="44" name="Groupe 2">
            <a:extLst>
              <a:ext uri="{FF2B5EF4-FFF2-40B4-BE49-F238E27FC236}">
                <a16:creationId xmlns:a16="http://schemas.microsoft.com/office/drawing/2014/main" id="{7AA5A841-E629-42EF-A46A-A1EB2B6D306F}"/>
              </a:ext>
            </a:extLst>
          </p:cNvPr>
          <p:cNvGrpSpPr/>
          <p:nvPr/>
        </p:nvGrpSpPr>
        <p:grpSpPr>
          <a:xfrm>
            <a:off x="153821" y="201144"/>
            <a:ext cx="11840135" cy="6533765"/>
            <a:chOff x="153821" y="201144"/>
            <a:chExt cx="11840135" cy="6533765"/>
          </a:xfrm>
        </p:grpSpPr>
        <p:pic>
          <p:nvPicPr>
            <p:cNvPr id="45" name="Graphique 9">
              <a:extLst>
                <a:ext uri="{FF2B5EF4-FFF2-40B4-BE49-F238E27FC236}">
                  <a16:creationId xmlns:a16="http://schemas.microsoft.com/office/drawing/2014/main" id="{73F3A2D3-B55F-4FCD-9B0A-6DF6A8973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53821" y="201144"/>
              <a:ext cx="1618620" cy="1122280"/>
            </a:xfrm>
            <a:prstGeom prst="rect">
              <a:avLst/>
            </a:prstGeom>
          </p:spPr>
        </p:pic>
        <p:grpSp>
          <p:nvGrpSpPr>
            <p:cNvPr id="46" name="Groupe 1">
              <a:extLst>
                <a:ext uri="{FF2B5EF4-FFF2-40B4-BE49-F238E27FC236}">
                  <a16:creationId xmlns:a16="http://schemas.microsoft.com/office/drawing/2014/main" id="{F272F303-5228-4934-80FA-23B05E170D1F}"/>
                </a:ext>
              </a:extLst>
            </p:cNvPr>
            <p:cNvGrpSpPr/>
            <p:nvPr/>
          </p:nvGrpSpPr>
          <p:grpSpPr>
            <a:xfrm>
              <a:off x="310393" y="345507"/>
              <a:ext cx="11683563" cy="6389402"/>
              <a:chOff x="310393" y="345507"/>
              <a:chExt cx="11683563" cy="6389402"/>
            </a:xfrm>
          </p:grpSpPr>
          <p:cxnSp>
            <p:nvCxnSpPr>
              <p:cNvPr id="47" name="Connecteur droit 5">
                <a:extLst>
                  <a:ext uri="{FF2B5EF4-FFF2-40B4-BE49-F238E27FC236}">
                    <a16:creationId xmlns:a16="http://schemas.microsoft.com/office/drawing/2014/main" id="{4A082C81-D2A2-4688-8284-1ACF7C0EB9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0393" y="6637235"/>
                <a:ext cx="1182848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cteur droit 6">
                <a:extLst>
                  <a:ext uri="{FF2B5EF4-FFF2-40B4-BE49-F238E27FC236}">
                    <a16:creationId xmlns:a16="http://schemas.microsoft.com/office/drawing/2014/main" id="{2CA6F2AC-56E1-4C4F-BF3E-D00441DDF4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0393" y="3890596"/>
                <a:ext cx="0" cy="2746639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cteur droit 10">
                <a:extLst>
                  <a:ext uri="{FF2B5EF4-FFF2-40B4-BE49-F238E27FC236}">
                    <a16:creationId xmlns:a16="http://schemas.microsoft.com/office/drawing/2014/main" id="{57A9DC18-482F-41D3-A18C-FA2BDCF364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89957" y="345507"/>
                <a:ext cx="0" cy="253166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necteur droit 26">
                <a:extLst>
                  <a:ext uri="{FF2B5EF4-FFF2-40B4-BE49-F238E27FC236}">
                    <a16:creationId xmlns:a16="http://schemas.microsoft.com/office/drawing/2014/main" id="{78DE87EF-1B90-4B4B-9C77-0597B66699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60816" y="345507"/>
                <a:ext cx="2229141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cteur droit 29">
                <a:extLst>
                  <a:ext uri="{FF2B5EF4-FFF2-40B4-BE49-F238E27FC236}">
                    <a16:creationId xmlns:a16="http://schemas.microsoft.com/office/drawing/2014/main" id="{8C6FE29E-AA38-4BD1-B59B-E49404D3335E}"/>
                  </a:ext>
                </a:extLst>
              </p:cNvPr>
              <p:cNvCxnSpPr/>
              <p:nvPr/>
            </p:nvCxnSpPr>
            <p:spPr>
              <a:xfrm>
                <a:off x="11889957" y="2499560"/>
                <a:ext cx="0" cy="1711354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necteur droit 35">
                <a:extLst>
                  <a:ext uri="{FF2B5EF4-FFF2-40B4-BE49-F238E27FC236}">
                    <a16:creationId xmlns:a16="http://schemas.microsoft.com/office/drawing/2014/main" id="{67B4B965-A18C-4407-B363-9972CB9854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2800" y="6637235"/>
                <a:ext cx="2971800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necteur droit 36">
                <a:extLst>
                  <a:ext uri="{FF2B5EF4-FFF2-40B4-BE49-F238E27FC236}">
                    <a16:creationId xmlns:a16="http://schemas.microsoft.com/office/drawing/2014/main" id="{B7620BDE-84BD-4867-982D-F79FA36B36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92538" y="5223399"/>
                <a:ext cx="0" cy="1413836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4" name="Graphique 39">
                <a:extLst>
                  <a:ext uri="{FF2B5EF4-FFF2-40B4-BE49-F238E27FC236}">
                    <a16:creationId xmlns:a16="http://schemas.microsoft.com/office/drawing/2014/main" id="{617128E1-6654-441D-9C2F-8164FE814F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1745898" y="630732"/>
                <a:ext cx="248058" cy="1761934"/>
              </a:xfrm>
              <a:prstGeom prst="rect">
                <a:avLst/>
              </a:prstGeom>
            </p:spPr>
          </p:pic>
          <p:sp>
            <p:nvSpPr>
              <p:cNvPr id="55" name="ZoneTexte 42">
                <a:extLst>
                  <a:ext uri="{FF2B5EF4-FFF2-40B4-BE49-F238E27FC236}">
                    <a16:creationId xmlns:a16="http://schemas.microsoft.com/office/drawing/2014/main" id="{F9AFB5C6-BAA2-4702-810E-908126F1AFCB}"/>
                  </a:ext>
                </a:extLst>
              </p:cNvPr>
              <p:cNvSpPr txBox="1"/>
              <p:nvPr/>
            </p:nvSpPr>
            <p:spPr>
              <a:xfrm>
                <a:off x="1491947" y="6427132"/>
                <a:ext cx="22508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www.fivetravel.ma</a:t>
                </a:r>
              </a:p>
            </p:txBody>
          </p:sp>
          <p:cxnSp>
            <p:nvCxnSpPr>
              <p:cNvPr id="56" name="Connecteur droit 59">
                <a:extLst>
                  <a:ext uri="{FF2B5EF4-FFF2-40B4-BE49-F238E27FC236}">
                    <a16:creationId xmlns:a16="http://schemas.microsoft.com/office/drawing/2014/main" id="{54644BF5-EBAA-4BA9-8330-F71C02C6C1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18157" y="6637235"/>
                <a:ext cx="2971800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93402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3" grpId="0">
        <p:bldAsOne/>
      </p:bldGraphic>
      <p:bldP spid="36" grpId="0"/>
      <p:bldP spid="38" grpId="0"/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e 31">
            <a:extLst>
              <a:ext uri="{FF2B5EF4-FFF2-40B4-BE49-F238E27FC236}">
                <a16:creationId xmlns:a16="http://schemas.microsoft.com/office/drawing/2014/main" id="{775ED59A-0756-4B71-9966-56560737EED2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8506A2F-732F-48CA-90C0-7CBD257094F3}"/>
                </a:ext>
              </a:extLst>
            </p:cNvPr>
            <p:cNvSpPr/>
            <p:nvPr/>
          </p:nvSpPr>
          <p:spPr>
            <a:xfrm rot="10800000">
              <a:off x="7308020" y="0"/>
              <a:ext cx="4883981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506BC6A-3D7C-431E-9323-00A940D1FABF}"/>
                </a:ext>
              </a:extLst>
            </p:cNvPr>
            <p:cNvSpPr/>
            <p:nvPr/>
          </p:nvSpPr>
          <p:spPr>
            <a:xfrm>
              <a:off x="1" y="0"/>
              <a:ext cx="4606604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</p:grpSp>
      <p:pic>
        <p:nvPicPr>
          <p:cNvPr id="56" name="Graphique 55">
            <a:extLst>
              <a:ext uri="{FF2B5EF4-FFF2-40B4-BE49-F238E27FC236}">
                <a16:creationId xmlns:a16="http://schemas.microsoft.com/office/drawing/2014/main" id="{6B27CF5A-A756-4936-97D6-1AE28230FE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contrast="-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260" t="13429" r="4097" b="13051"/>
          <a:stretch/>
        </p:blipFill>
        <p:spPr>
          <a:xfrm>
            <a:off x="6646888" y="432075"/>
            <a:ext cx="5595912" cy="6422999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B831A7F1-5299-4681-99CD-BFBCB17090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3362" y="1528125"/>
            <a:ext cx="404629" cy="620043"/>
          </a:xfrm>
          <a:prstGeom prst="rect">
            <a:avLst/>
          </a:prstGeom>
        </p:spPr>
      </p:pic>
      <p:sp>
        <p:nvSpPr>
          <p:cNvPr id="55" name="Ellipse 54">
            <a:extLst>
              <a:ext uri="{FF2B5EF4-FFF2-40B4-BE49-F238E27FC236}">
                <a16:creationId xmlns:a16="http://schemas.microsoft.com/office/drawing/2014/main" id="{000DD6A8-61FF-45C6-AF5C-E69D0FEADF58}"/>
              </a:ext>
            </a:extLst>
          </p:cNvPr>
          <p:cNvSpPr/>
          <p:nvPr/>
        </p:nvSpPr>
        <p:spPr>
          <a:xfrm>
            <a:off x="9790432" y="2213148"/>
            <a:ext cx="90488" cy="90488"/>
          </a:xfrm>
          <a:prstGeom prst="ellipse">
            <a:avLst/>
          </a:prstGeom>
          <a:solidFill>
            <a:srgbClr val="C0000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4C61148-D3B7-4FF6-87EA-DC3DAB158391}"/>
              </a:ext>
            </a:extLst>
          </p:cNvPr>
          <p:cNvGrpSpPr/>
          <p:nvPr/>
        </p:nvGrpSpPr>
        <p:grpSpPr>
          <a:xfrm>
            <a:off x="5700354" y="616744"/>
            <a:ext cx="4911842" cy="1775922"/>
            <a:chOff x="5700353" y="616744"/>
            <a:chExt cx="8716666" cy="1775922"/>
          </a:xfrm>
        </p:grpSpPr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AD6AE6F4-87B6-412F-9080-3F4B63A0F3B8}"/>
                </a:ext>
              </a:extLst>
            </p:cNvPr>
            <p:cNvSpPr txBox="1"/>
            <p:nvPr/>
          </p:nvSpPr>
          <p:spPr>
            <a:xfrm>
              <a:off x="5700353" y="616744"/>
              <a:ext cx="871666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"/>
                </a:spcBef>
              </a:pPr>
              <a:r>
                <a:rPr lang="fr-CA" sz="6000" dirty="0" err="1">
                  <a:solidFill>
                    <a:schemeClr val="bg1">
                      <a:lumMod val="50000"/>
                    </a:schemeClr>
                  </a:solidFill>
                  <a:latin typeface="Didot LT Std" panose="02070803090506020303" pitchFamily="18" charset="0"/>
                </a:rPr>
                <a:t>Casablanca’s</a:t>
              </a:r>
              <a:endParaRPr lang="fr-CA" sz="6000" dirty="0">
                <a:solidFill>
                  <a:schemeClr val="bg1">
                    <a:lumMod val="50000"/>
                  </a:schemeClr>
                </a:solidFill>
                <a:latin typeface="Didot LT Std" panose="02070803090506020303" pitchFamily="18" charset="0"/>
              </a:endParaRPr>
            </a:p>
          </p:txBody>
        </p:sp>
        <p:cxnSp>
          <p:nvCxnSpPr>
            <p:cNvPr id="53" name="Connecteur droit 52">
              <a:extLst>
                <a:ext uri="{FF2B5EF4-FFF2-40B4-BE49-F238E27FC236}">
                  <a16:creationId xmlns:a16="http://schemas.microsoft.com/office/drawing/2014/main" id="{7C9A7A4B-9881-4D9D-B613-56CF8274867D}"/>
                </a:ext>
              </a:extLst>
            </p:cNvPr>
            <p:cNvCxnSpPr>
              <a:cxnSpLocks/>
            </p:cNvCxnSpPr>
            <p:nvPr/>
          </p:nvCxnSpPr>
          <p:spPr>
            <a:xfrm>
              <a:off x="5784619" y="788729"/>
              <a:ext cx="0" cy="1603937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097C47D9-8608-4D43-A11E-343E9B322CBA}"/>
                </a:ext>
              </a:extLst>
            </p:cNvPr>
            <p:cNvSpPr txBox="1"/>
            <p:nvPr/>
          </p:nvSpPr>
          <p:spPr>
            <a:xfrm>
              <a:off x="5742687" y="1511699"/>
              <a:ext cx="6251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"/>
                </a:spcBef>
              </a:pPr>
              <a:r>
                <a:rPr lang="fr-CA" sz="3600" dirty="0">
                  <a:solidFill>
                    <a:schemeClr val="bg1">
                      <a:lumMod val="65000"/>
                    </a:schemeClr>
                  </a:solidFill>
                  <a:latin typeface="Didot LT Std" panose="02070803090506020303" pitchFamily="18" charset="0"/>
                </a:rPr>
                <a:t>Main Assets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C10FB9BA-3144-437A-BE78-60296CDFD5F8}"/>
              </a:ext>
            </a:extLst>
          </p:cNvPr>
          <p:cNvGrpSpPr/>
          <p:nvPr/>
        </p:nvGrpSpPr>
        <p:grpSpPr>
          <a:xfrm>
            <a:off x="9359419" y="1366341"/>
            <a:ext cx="1374050" cy="1700864"/>
            <a:chOff x="9359419" y="1366341"/>
            <a:chExt cx="1374050" cy="1700864"/>
          </a:xfrm>
        </p:grpSpPr>
        <p:pic>
          <p:nvPicPr>
            <p:cNvPr id="110" name="Graphique 109">
              <a:extLst>
                <a:ext uri="{FF2B5EF4-FFF2-40B4-BE49-F238E27FC236}">
                  <a16:creationId xmlns:a16="http://schemas.microsoft.com/office/drawing/2014/main" id="{FBDE0270-E984-4CEC-AFB1-C980887C2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2714992" flipV="1">
              <a:off x="9359419" y="2250927"/>
              <a:ext cx="593992" cy="816278"/>
            </a:xfrm>
            <a:prstGeom prst="rect">
              <a:avLst/>
            </a:prstGeom>
          </p:spPr>
        </p:pic>
        <p:pic>
          <p:nvPicPr>
            <p:cNvPr id="111" name="Graphique 110">
              <a:extLst>
                <a:ext uri="{FF2B5EF4-FFF2-40B4-BE49-F238E27FC236}">
                  <a16:creationId xmlns:a16="http://schemas.microsoft.com/office/drawing/2014/main" id="{F9A08512-7FBB-4211-ACF7-80E25C55E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6725871" flipV="1">
              <a:off x="9921485" y="1956821"/>
              <a:ext cx="683999" cy="939968"/>
            </a:xfrm>
            <a:prstGeom prst="rect">
              <a:avLst/>
            </a:prstGeom>
          </p:spPr>
        </p:pic>
        <p:pic>
          <p:nvPicPr>
            <p:cNvPr id="112" name="Graphique 111">
              <a:extLst>
                <a:ext uri="{FF2B5EF4-FFF2-40B4-BE49-F238E27FC236}">
                  <a16:creationId xmlns:a16="http://schemas.microsoft.com/office/drawing/2014/main" id="{D3E4C2DC-FA11-416F-B3CC-CCF31D508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2797364">
              <a:off x="9794565" y="1366341"/>
              <a:ext cx="753607" cy="1035626"/>
            </a:xfrm>
            <a:prstGeom prst="rect">
              <a:avLst/>
            </a:prstGeom>
          </p:spPr>
        </p:pic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AF6C287-725D-43C1-AB63-E313D7E049B4}"/>
              </a:ext>
            </a:extLst>
          </p:cNvPr>
          <p:cNvGrpSpPr/>
          <p:nvPr/>
        </p:nvGrpSpPr>
        <p:grpSpPr>
          <a:xfrm>
            <a:off x="884270" y="1998277"/>
            <a:ext cx="4354802" cy="1591885"/>
            <a:chOff x="1441675" y="1969869"/>
            <a:chExt cx="4354802" cy="1591885"/>
          </a:xfrm>
        </p:grpSpPr>
        <p:grpSp>
          <p:nvGrpSpPr>
            <p:cNvPr id="66" name="Groupe 65">
              <a:extLst>
                <a:ext uri="{FF2B5EF4-FFF2-40B4-BE49-F238E27FC236}">
                  <a16:creationId xmlns:a16="http://schemas.microsoft.com/office/drawing/2014/main" id="{EE192FC1-9BCC-45D3-8859-AE2ED67DE58C}"/>
                </a:ext>
              </a:extLst>
            </p:cNvPr>
            <p:cNvGrpSpPr/>
            <p:nvPr/>
          </p:nvGrpSpPr>
          <p:grpSpPr>
            <a:xfrm>
              <a:off x="1441675" y="1969869"/>
              <a:ext cx="4354802" cy="1591885"/>
              <a:chOff x="589802" y="2365412"/>
              <a:chExt cx="4354802" cy="1591885"/>
            </a:xfrm>
          </p:grpSpPr>
          <p:grpSp>
            <p:nvGrpSpPr>
              <p:cNvPr id="67" name="Groupe 66">
                <a:extLst>
                  <a:ext uri="{FF2B5EF4-FFF2-40B4-BE49-F238E27FC236}">
                    <a16:creationId xmlns:a16="http://schemas.microsoft.com/office/drawing/2014/main" id="{13FC4E39-3C1C-48E2-8B3F-DA14E37CA61B}"/>
                  </a:ext>
                </a:extLst>
              </p:cNvPr>
              <p:cNvGrpSpPr/>
              <p:nvPr/>
            </p:nvGrpSpPr>
            <p:grpSpPr>
              <a:xfrm>
                <a:off x="662669" y="2365412"/>
                <a:ext cx="4281935" cy="1591885"/>
                <a:chOff x="6783659" y="4671475"/>
                <a:chExt cx="2494715" cy="1591885"/>
              </a:xfrm>
            </p:grpSpPr>
            <p:grpSp>
              <p:nvGrpSpPr>
                <p:cNvPr id="95" name="Groupe 94">
                  <a:extLst>
                    <a:ext uri="{FF2B5EF4-FFF2-40B4-BE49-F238E27FC236}">
                      <a16:creationId xmlns:a16="http://schemas.microsoft.com/office/drawing/2014/main" id="{CA164B05-DE64-48C2-BFC1-09F8A9E63033}"/>
                    </a:ext>
                  </a:extLst>
                </p:cNvPr>
                <p:cNvGrpSpPr/>
                <p:nvPr/>
              </p:nvGrpSpPr>
              <p:grpSpPr>
                <a:xfrm>
                  <a:off x="6783659" y="4671475"/>
                  <a:ext cx="2494715" cy="1591885"/>
                  <a:chOff x="10305780" y="1409950"/>
                  <a:chExt cx="2708477" cy="1155077"/>
                </a:xfrm>
                <a:effectLst>
                  <a:outerShdw blurRad="215900" dist="190500" dir="2700000" algn="tl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97" name="Rectangle 96">
                    <a:extLst>
                      <a:ext uri="{FF2B5EF4-FFF2-40B4-BE49-F238E27FC236}">
                        <a16:creationId xmlns:a16="http://schemas.microsoft.com/office/drawing/2014/main" id="{D55C3587-7E75-4A47-83CA-161FB78478E9}"/>
                      </a:ext>
                    </a:extLst>
                  </p:cNvPr>
                  <p:cNvSpPr/>
                  <p:nvPr/>
                </p:nvSpPr>
                <p:spPr>
                  <a:xfrm>
                    <a:off x="10305780" y="1409950"/>
                    <a:ext cx="2708472" cy="1067799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CA" dirty="0"/>
                  </a:p>
                </p:txBody>
              </p:sp>
              <p:sp>
                <p:nvSpPr>
                  <p:cNvPr id="98" name="Rectangle 97">
                    <a:extLst>
                      <a:ext uri="{FF2B5EF4-FFF2-40B4-BE49-F238E27FC236}">
                        <a16:creationId xmlns:a16="http://schemas.microsoft.com/office/drawing/2014/main" id="{3E7C0F14-0382-44CA-9D68-A0007E42AD13}"/>
                      </a:ext>
                    </a:extLst>
                  </p:cNvPr>
                  <p:cNvSpPr/>
                  <p:nvPr/>
                </p:nvSpPr>
                <p:spPr>
                  <a:xfrm>
                    <a:off x="10308938" y="2519308"/>
                    <a:ext cx="2705316" cy="45719"/>
                  </a:xfrm>
                  <a:prstGeom prst="rect">
                    <a:avLst/>
                  </a:prstGeom>
                  <a:solidFill>
                    <a:srgbClr val="D6070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CA">
                      <a:solidFill>
                        <a:srgbClr val="0070C0"/>
                      </a:solidFill>
                    </a:endParaRPr>
                  </a:p>
                </p:txBody>
              </p:sp>
              <p:cxnSp>
                <p:nvCxnSpPr>
                  <p:cNvPr id="99" name="Connecteur droit 98">
                    <a:extLst>
                      <a:ext uri="{FF2B5EF4-FFF2-40B4-BE49-F238E27FC236}">
                        <a16:creationId xmlns:a16="http://schemas.microsoft.com/office/drawing/2014/main" id="{A82D1CED-C275-4048-A077-FD9542ABE24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305784" y="2471023"/>
                    <a:ext cx="2708473" cy="6724"/>
                  </a:xfrm>
                  <a:prstGeom prst="line">
                    <a:avLst/>
                  </a:prstGeom>
                  <a:ln w="3175">
                    <a:solidFill>
                      <a:srgbClr val="FF2A33"/>
                    </a:solidFill>
                  </a:ln>
                </p:spPr>
                <p:style>
                  <a:lnRef idx="1">
                    <a:schemeClr val="accent5"/>
                  </a:lnRef>
                  <a:fillRef idx="0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0" name="ZoneTexte 99">
                    <a:extLst>
                      <a:ext uri="{FF2B5EF4-FFF2-40B4-BE49-F238E27FC236}">
                        <a16:creationId xmlns:a16="http://schemas.microsoft.com/office/drawing/2014/main" id="{9DC4CD19-C6DE-4B51-B1CA-07A2806DEA5B}"/>
                      </a:ext>
                    </a:extLst>
                  </p:cNvPr>
                  <p:cNvSpPr txBox="1"/>
                  <p:nvPr/>
                </p:nvSpPr>
                <p:spPr>
                  <a:xfrm>
                    <a:off x="11424333" y="1519477"/>
                    <a:ext cx="1434282" cy="4689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rgbClr val="0070C0"/>
                        </a:solidFill>
                        <a:latin typeface="Roboto Black" panose="02000000000000000000" pitchFamily="2" charset="0"/>
                        <a:ea typeface="Roboto Black" panose="02000000000000000000" pitchFamily="2" charset="0"/>
                      </a:rPr>
                      <a:t>An International Hub Airport </a:t>
                    </a:r>
                  </a:p>
                </p:txBody>
              </p:sp>
            </p:grpSp>
            <p:sp>
              <p:nvSpPr>
                <p:cNvPr id="96" name="ZoneTexte 95">
                  <a:extLst>
                    <a:ext uri="{FF2B5EF4-FFF2-40B4-BE49-F238E27FC236}">
                      <a16:creationId xmlns:a16="http://schemas.microsoft.com/office/drawing/2014/main" id="{FB007933-924E-40B0-9208-20684F671B21}"/>
                    </a:ext>
                  </a:extLst>
                </p:cNvPr>
                <p:cNvSpPr txBox="1"/>
                <p:nvPr/>
              </p:nvSpPr>
              <p:spPr>
                <a:xfrm>
                  <a:off x="7806533" y="5429023"/>
                  <a:ext cx="143518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>
                      <a:solidFill>
                        <a:srgbClr val="002060"/>
                      </a:solidFill>
                      <a:latin typeface="Roboto Black" panose="02000000000000000000" pitchFamily="2" charset="0"/>
                      <a:ea typeface="Roboto Black" panose="02000000000000000000" pitchFamily="2" charset="0"/>
                    </a:rPr>
                    <a:t>9 732 044 </a:t>
                  </a:r>
                  <a:r>
                    <a:rPr lang="en-US" sz="1400" dirty="0">
                      <a:solidFill>
                        <a:srgbClr val="002060"/>
                      </a:solidFill>
                      <a:latin typeface="Roboto Black" panose="02000000000000000000" pitchFamily="2" charset="0"/>
                      <a:ea typeface="Roboto Black" panose="02000000000000000000" pitchFamily="2" charset="0"/>
                    </a:rPr>
                    <a:t>passengers</a:t>
                  </a:r>
                  <a:endParaRPr lang="en-US" sz="2000" dirty="0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endParaRPr>
                </a:p>
              </p:txBody>
            </p:sp>
            <p:sp>
              <p:nvSpPr>
                <p:cNvPr id="122" name="ZoneTexte 121">
                  <a:extLst>
                    <a:ext uri="{FF2B5EF4-FFF2-40B4-BE49-F238E27FC236}">
                      <a16:creationId xmlns:a16="http://schemas.microsoft.com/office/drawing/2014/main" id="{B9EB1AA7-96DE-4C59-B90A-05BAE82B38F5}"/>
                    </a:ext>
                  </a:extLst>
                </p:cNvPr>
                <p:cNvSpPr txBox="1"/>
                <p:nvPr/>
              </p:nvSpPr>
              <p:spPr>
                <a:xfrm>
                  <a:off x="7813932" y="5670881"/>
                  <a:ext cx="143518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>
                      <a:solidFill>
                        <a:srgbClr val="002060"/>
                      </a:solidFill>
                      <a:latin typeface="Roboto Black" panose="02000000000000000000" pitchFamily="2" charset="0"/>
                      <a:ea typeface="Roboto Black" panose="02000000000000000000" pitchFamily="2" charset="0"/>
                    </a:rPr>
                    <a:t>1</a:t>
                  </a:r>
                  <a:r>
                    <a:rPr lang="en-US" sz="2000" baseline="30000" dirty="0">
                      <a:solidFill>
                        <a:srgbClr val="002060"/>
                      </a:solidFill>
                      <a:latin typeface="Roboto Black" panose="02000000000000000000" pitchFamily="2" charset="0"/>
                      <a:ea typeface="Roboto Black" panose="02000000000000000000" pitchFamily="2" charset="0"/>
                    </a:rPr>
                    <a:t>st</a:t>
                  </a:r>
                  <a:r>
                    <a:rPr lang="en-US" sz="2000" dirty="0">
                      <a:solidFill>
                        <a:srgbClr val="002060"/>
                      </a:solidFill>
                      <a:latin typeface="Roboto Black" panose="02000000000000000000" pitchFamily="2" charset="0"/>
                      <a:ea typeface="Roboto Black" panose="02000000000000000000" pitchFamily="2" charset="0"/>
                    </a:rPr>
                    <a:t> in Morocco</a:t>
                  </a:r>
                  <a:endParaRPr lang="en-US" sz="1400" dirty="0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endParaRPr>
                </a:p>
              </p:txBody>
            </p:sp>
          </p:grpSp>
          <p:pic>
            <p:nvPicPr>
              <p:cNvPr id="68" name="Graphique 67">
                <a:extLst>
                  <a:ext uri="{FF2B5EF4-FFF2-40B4-BE49-F238E27FC236}">
                    <a16:creationId xmlns:a16="http://schemas.microsoft.com/office/drawing/2014/main" id="{C445106E-9B1B-465A-8065-6E8A4660EB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589802" y="2500771"/>
                <a:ext cx="1565823" cy="1396798"/>
              </a:xfrm>
              <a:prstGeom prst="rect">
                <a:avLst/>
              </a:prstGeom>
            </p:spPr>
          </p:pic>
        </p:grpSp>
        <p:pic>
          <p:nvPicPr>
            <p:cNvPr id="9" name="Graphique 8">
              <a:extLst>
                <a:ext uri="{FF2B5EF4-FFF2-40B4-BE49-F238E27FC236}">
                  <a16:creationId xmlns:a16="http://schemas.microsoft.com/office/drawing/2014/main" id="{EEA22481-B129-4A6F-B398-84C99B47A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689135" y="2101247"/>
              <a:ext cx="600075" cy="619125"/>
            </a:xfrm>
            <a:prstGeom prst="rect">
              <a:avLst/>
            </a:prstGeom>
          </p:spPr>
        </p:pic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6E56028-6CEA-4369-8302-39986BFAC409}"/>
              </a:ext>
            </a:extLst>
          </p:cNvPr>
          <p:cNvGrpSpPr/>
          <p:nvPr/>
        </p:nvGrpSpPr>
        <p:grpSpPr>
          <a:xfrm>
            <a:off x="6014429" y="4317733"/>
            <a:ext cx="3522937" cy="837930"/>
            <a:chOff x="1491127" y="5542980"/>
            <a:chExt cx="3522937" cy="837930"/>
          </a:xfrm>
        </p:grpSpPr>
        <p:grpSp>
          <p:nvGrpSpPr>
            <p:cNvPr id="116" name="Groupe 115">
              <a:extLst>
                <a:ext uri="{FF2B5EF4-FFF2-40B4-BE49-F238E27FC236}">
                  <a16:creationId xmlns:a16="http://schemas.microsoft.com/office/drawing/2014/main" id="{87FDC038-C951-4565-92F3-D4A338512FB9}"/>
                </a:ext>
              </a:extLst>
            </p:cNvPr>
            <p:cNvGrpSpPr/>
            <p:nvPr/>
          </p:nvGrpSpPr>
          <p:grpSpPr>
            <a:xfrm>
              <a:off x="1491128" y="5542980"/>
              <a:ext cx="3522936" cy="791708"/>
              <a:chOff x="10305779" y="1409950"/>
              <a:chExt cx="2708478" cy="1155077"/>
            </a:xfrm>
            <a:effectLst>
              <a:outerShdw blurRad="215900" dist="1905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45E4500D-C366-4AC4-A1E2-7EEA65A0AD11}"/>
                  </a:ext>
                </a:extLst>
              </p:cNvPr>
              <p:cNvSpPr/>
              <p:nvPr/>
            </p:nvSpPr>
            <p:spPr>
              <a:xfrm>
                <a:off x="10305779" y="1409950"/>
                <a:ext cx="2708471" cy="106779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69C32449-F9A9-42A6-BDB6-D045AECDF19D}"/>
                  </a:ext>
                </a:extLst>
              </p:cNvPr>
              <p:cNvSpPr/>
              <p:nvPr/>
            </p:nvSpPr>
            <p:spPr>
              <a:xfrm>
                <a:off x="10308938" y="2519308"/>
                <a:ext cx="2705316" cy="45719"/>
              </a:xfrm>
              <a:prstGeom prst="rect">
                <a:avLst/>
              </a:prstGeom>
              <a:solidFill>
                <a:srgbClr val="FF77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120" name="Connecteur droit 119">
                <a:extLst>
                  <a:ext uri="{FF2B5EF4-FFF2-40B4-BE49-F238E27FC236}">
                    <a16:creationId xmlns:a16="http://schemas.microsoft.com/office/drawing/2014/main" id="{43F0B789-58D4-4677-AFE0-365DDE3E82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05784" y="2471023"/>
                <a:ext cx="2708473" cy="6724"/>
              </a:xfrm>
              <a:prstGeom prst="line">
                <a:avLst/>
              </a:prstGeom>
              <a:ln w="3175">
                <a:solidFill>
                  <a:srgbClr val="FF7700"/>
                </a:solidFill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121" name="ZoneTexte 120">
                <a:extLst>
                  <a:ext uri="{FF2B5EF4-FFF2-40B4-BE49-F238E27FC236}">
                    <a16:creationId xmlns:a16="http://schemas.microsoft.com/office/drawing/2014/main" id="{DA0634E5-E3EA-4420-9A3E-E956201BC6D7}"/>
                  </a:ext>
                </a:extLst>
              </p:cNvPr>
              <p:cNvSpPr txBox="1"/>
              <p:nvPr/>
            </p:nvSpPr>
            <p:spPr>
              <a:xfrm>
                <a:off x="11501247" y="1482420"/>
                <a:ext cx="1434282" cy="942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Departure point </a:t>
                </a:r>
                <a:r>
                  <a:rPr lang="en-US" dirty="0">
                    <a:solidFill>
                      <a:srgbClr val="0070C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of most tours</a:t>
                </a:r>
              </a:p>
            </p:txBody>
          </p:sp>
        </p:grpSp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876DB070-8F31-4D3C-9DD0-FAAE269E7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4906" y="5557070"/>
              <a:ext cx="823840" cy="823840"/>
            </a:xfrm>
            <a:prstGeom prst="rect">
              <a:avLst/>
            </a:prstGeom>
          </p:spPr>
        </p:pic>
        <p:pic>
          <p:nvPicPr>
            <p:cNvPr id="15" name="Graphique 14">
              <a:extLst>
                <a:ext uri="{FF2B5EF4-FFF2-40B4-BE49-F238E27FC236}">
                  <a16:creationId xmlns:a16="http://schemas.microsoft.com/office/drawing/2014/main" id="{8EA9BF2E-3A0D-4F70-B8CC-FF49817BE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491127" y="5574997"/>
              <a:ext cx="609600" cy="619125"/>
            </a:xfrm>
            <a:prstGeom prst="rect">
              <a:avLst/>
            </a:prstGeom>
          </p:spPr>
        </p:pic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E5483C67-D3D3-4D75-9192-2F85AA067135}"/>
              </a:ext>
            </a:extLst>
          </p:cNvPr>
          <p:cNvGrpSpPr/>
          <p:nvPr/>
        </p:nvGrpSpPr>
        <p:grpSpPr>
          <a:xfrm>
            <a:off x="2922767" y="2959656"/>
            <a:ext cx="5617767" cy="1682922"/>
            <a:chOff x="2922767" y="2959656"/>
            <a:chExt cx="5617767" cy="1682922"/>
          </a:xfrm>
        </p:grpSpPr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5B51A260-6EDC-462A-9EA3-437CD81E00C8}"/>
                </a:ext>
              </a:extLst>
            </p:cNvPr>
            <p:cNvGrpSpPr/>
            <p:nvPr/>
          </p:nvGrpSpPr>
          <p:grpSpPr>
            <a:xfrm>
              <a:off x="5568734" y="2959656"/>
              <a:ext cx="2971800" cy="791708"/>
              <a:chOff x="1469538" y="3701830"/>
              <a:chExt cx="2971800" cy="791708"/>
            </a:xfrm>
          </p:grpSpPr>
          <p:grpSp>
            <p:nvGrpSpPr>
              <p:cNvPr id="123" name="Groupe 122">
                <a:extLst>
                  <a:ext uri="{FF2B5EF4-FFF2-40B4-BE49-F238E27FC236}">
                    <a16:creationId xmlns:a16="http://schemas.microsoft.com/office/drawing/2014/main" id="{85E90386-47FB-41AA-A375-73C1BE17B036}"/>
                  </a:ext>
                </a:extLst>
              </p:cNvPr>
              <p:cNvGrpSpPr/>
              <p:nvPr/>
            </p:nvGrpSpPr>
            <p:grpSpPr>
              <a:xfrm>
                <a:off x="1469538" y="3701830"/>
                <a:ext cx="2971800" cy="791708"/>
                <a:chOff x="10305779" y="1409950"/>
                <a:chExt cx="2752940" cy="1155077"/>
              </a:xfrm>
              <a:effectLst>
                <a:outerShdw blurRad="215900" dist="1905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9E5DB94C-7522-416B-94EA-0F2982577D24}"/>
                    </a:ext>
                  </a:extLst>
                </p:cNvPr>
                <p:cNvSpPr/>
                <p:nvPr/>
              </p:nvSpPr>
              <p:spPr>
                <a:xfrm>
                  <a:off x="10305779" y="1409950"/>
                  <a:ext cx="2708471" cy="1067799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A" dirty="0"/>
                </a:p>
              </p:txBody>
            </p:sp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D31629A2-74BB-416B-BF97-DE0EB3890F9C}"/>
                    </a:ext>
                  </a:extLst>
                </p:cNvPr>
                <p:cNvSpPr/>
                <p:nvPr/>
              </p:nvSpPr>
              <p:spPr>
                <a:xfrm>
                  <a:off x="10308938" y="2519308"/>
                  <a:ext cx="2705316" cy="45719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A">
                    <a:solidFill>
                      <a:srgbClr val="0070C0"/>
                    </a:solidFill>
                  </a:endParaRPr>
                </a:p>
              </p:txBody>
            </p:sp>
            <p:cxnSp>
              <p:nvCxnSpPr>
                <p:cNvPr id="126" name="Connecteur droit 125">
                  <a:extLst>
                    <a:ext uri="{FF2B5EF4-FFF2-40B4-BE49-F238E27FC236}">
                      <a16:creationId xmlns:a16="http://schemas.microsoft.com/office/drawing/2014/main" id="{C91286A3-A656-4BBE-BD69-56475AF475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05784" y="2471023"/>
                  <a:ext cx="2708473" cy="6724"/>
                </a:xfrm>
                <a:prstGeom prst="line">
                  <a:avLst/>
                </a:prstGeom>
                <a:ln w="3175">
                  <a:solidFill>
                    <a:srgbClr val="0070C0"/>
                  </a:solidFill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sp>
              <p:nvSpPr>
                <p:cNvPr id="127" name="ZoneTexte 126">
                  <a:extLst>
                    <a:ext uri="{FF2B5EF4-FFF2-40B4-BE49-F238E27FC236}">
                      <a16:creationId xmlns:a16="http://schemas.microsoft.com/office/drawing/2014/main" id="{34F0BE4F-5A3B-4D78-BAD7-193E575BF73C}"/>
                    </a:ext>
                  </a:extLst>
                </p:cNvPr>
                <p:cNvSpPr txBox="1"/>
                <p:nvPr/>
              </p:nvSpPr>
              <p:spPr>
                <a:xfrm>
                  <a:off x="11077266" y="1482420"/>
                  <a:ext cx="1981453" cy="9429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rgbClr val="0070C0"/>
                      </a:solidFill>
                      <a:latin typeface="Roboto Black" panose="02000000000000000000" pitchFamily="2" charset="0"/>
                      <a:ea typeface="Roboto Black" panose="02000000000000000000" pitchFamily="2" charset="0"/>
                    </a:rPr>
                    <a:t>Business travel</a:t>
                  </a:r>
                </a:p>
                <a:p>
                  <a:r>
                    <a:rPr lang="en-US" dirty="0">
                      <a:solidFill>
                        <a:srgbClr val="0070C0"/>
                      </a:solidFill>
                      <a:latin typeface="Roboto" panose="02000000000000000000" pitchFamily="2" charset="0"/>
                      <a:ea typeface="Roboto" panose="02000000000000000000" pitchFamily="2" charset="0"/>
                    </a:rPr>
                    <a:t>Destination</a:t>
                  </a:r>
                </a:p>
              </p:txBody>
            </p:sp>
          </p:grpSp>
          <p:pic>
            <p:nvPicPr>
              <p:cNvPr id="13" name="Graphique 12">
                <a:extLst>
                  <a:ext uri="{FF2B5EF4-FFF2-40B4-BE49-F238E27FC236}">
                    <a16:creationId xmlns:a16="http://schemas.microsoft.com/office/drawing/2014/main" id="{8F760481-CE1C-4BB3-B6BF-80B5E25304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1641960" y="3726857"/>
                <a:ext cx="609600" cy="619125"/>
              </a:xfrm>
              <a:prstGeom prst="rect">
                <a:avLst/>
              </a:prstGeom>
            </p:spPr>
          </p:pic>
        </p:grp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DCB630C2-641E-48B9-9FE6-B2B665F3296E}"/>
                </a:ext>
              </a:extLst>
            </p:cNvPr>
            <p:cNvGrpSpPr/>
            <p:nvPr/>
          </p:nvGrpSpPr>
          <p:grpSpPr>
            <a:xfrm>
              <a:off x="2922767" y="3850870"/>
              <a:ext cx="2971800" cy="791708"/>
              <a:chOff x="1469538" y="4599999"/>
              <a:chExt cx="2971800" cy="791708"/>
            </a:xfrm>
          </p:grpSpPr>
          <p:grpSp>
            <p:nvGrpSpPr>
              <p:cNvPr id="128" name="Groupe 127">
                <a:extLst>
                  <a:ext uri="{FF2B5EF4-FFF2-40B4-BE49-F238E27FC236}">
                    <a16:creationId xmlns:a16="http://schemas.microsoft.com/office/drawing/2014/main" id="{D0786D31-AFDD-4739-9E53-196D1F5BF7B1}"/>
                  </a:ext>
                </a:extLst>
              </p:cNvPr>
              <p:cNvGrpSpPr/>
              <p:nvPr/>
            </p:nvGrpSpPr>
            <p:grpSpPr>
              <a:xfrm>
                <a:off x="1469538" y="4599999"/>
                <a:ext cx="2971800" cy="791708"/>
                <a:chOff x="10305779" y="1409950"/>
                <a:chExt cx="2752940" cy="1155077"/>
              </a:xfrm>
              <a:effectLst>
                <a:outerShdw blurRad="215900" dist="1905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BEB631D0-73E9-451B-985C-24C58CCB09EA}"/>
                    </a:ext>
                  </a:extLst>
                </p:cNvPr>
                <p:cNvSpPr/>
                <p:nvPr/>
              </p:nvSpPr>
              <p:spPr>
                <a:xfrm>
                  <a:off x="10305779" y="1409950"/>
                  <a:ext cx="2708471" cy="1067799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A" dirty="0"/>
                </a:p>
              </p:txBody>
            </p:sp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82EBAE55-66BA-4213-9DF2-77606D92276B}"/>
                    </a:ext>
                  </a:extLst>
                </p:cNvPr>
                <p:cNvSpPr/>
                <p:nvPr/>
              </p:nvSpPr>
              <p:spPr>
                <a:xfrm>
                  <a:off x="10308938" y="2519308"/>
                  <a:ext cx="2705316" cy="45719"/>
                </a:xfrm>
                <a:prstGeom prst="rect">
                  <a:avLst/>
                </a:prstGeom>
                <a:solidFill>
                  <a:srgbClr val="00723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A">
                    <a:solidFill>
                      <a:srgbClr val="0070C0"/>
                    </a:solidFill>
                  </a:endParaRPr>
                </a:p>
              </p:txBody>
            </p:sp>
            <p:cxnSp>
              <p:nvCxnSpPr>
                <p:cNvPr id="131" name="Connecteur droit 130">
                  <a:extLst>
                    <a:ext uri="{FF2B5EF4-FFF2-40B4-BE49-F238E27FC236}">
                      <a16:creationId xmlns:a16="http://schemas.microsoft.com/office/drawing/2014/main" id="{13958918-AC5F-4329-BE8E-A85BECDB8D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05784" y="2471023"/>
                  <a:ext cx="2708473" cy="6724"/>
                </a:xfrm>
                <a:prstGeom prst="line">
                  <a:avLst/>
                </a:prstGeom>
                <a:ln w="3175">
                  <a:solidFill>
                    <a:srgbClr val="00723E"/>
                  </a:solidFill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sp>
              <p:nvSpPr>
                <p:cNvPr id="132" name="ZoneTexte 131">
                  <a:extLst>
                    <a:ext uri="{FF2B5EF4-FFF2-40B4-BE49-F238E27FC236}">
                      <a16:creationId xmlns:a16="http://schemas.microsoft.com/office/drawing/2014/main" id="{F13C5C4E-B7C6-423A-84E7-D6621191CE5A}"/>
                    </a:ext>
                  </a:extLst>
                </p:cNvPr>
                <p:cNvSpPr txBox="1"/>
                <p:nvPr/>
              </p:nvSpPr>
              <p:spPr>
                <a:xfrm>
                  <a:off x="11077266" y="1482420"/>
                  <a:ext cx="1981453" cy="9429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rgbClr val="0070C0"/>
                      </a:solidFill>
                      <a:latin typeface="Roboto Black" panose="02000000000000000000" pitchFamily="2" charset="0"/>
                      <a:ea typeface="Roboto Black" panose="02000000000000000000" pitchFamily="2" charset="0"/>
                    </a:rPr>
                    <a:t>MICE</a:t>
                  </a:r>
                </a:p>
                <a:p>
                  <a:r>
                    <a:rPr lang="en-US" dirty="0">
                      <a:solidFill>
                        <a:srgbClr val="0070C0"/>
                      </a:solidFill>
                      <a:latin typeface="Roboto" panose="02000000000000000000" pitchFamily="2" charset="0"/>
                      <a:ea typeface="Roboto" panose="02000000000000000000" pitchFamily="2" charset="0"/>
                    </a:rPr>
                    <a:t>Destination</a:t>
                  </a:r>
                </a:p>
              </p:txBody>
            </p:sp>
          </p:grpSp>
          <p:pic>
            <p:nvPicPr>
              <p:cNvPr id="7" name="Graphique 6">
                <a:extLst>
                  <a:ext uri="{FF2B5EF4-FFF2-40B4-BE49-F238E27FC236}">
                    <a16:creationId xmlns:a16="http://schemas.microsoft.com/office/drawing/2014/main" id="{EEF795AD-94B8-4865-AA1B-42E4803E45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1608991" y="4670083"/>
                <a:ext cx="676275" cy="619125"/>
              </a:xfrm>
              <a:prstGeom prst="rect">
                <a:avLst/>
              </a:prstGeom>
            </p:spPr>
          </p:pic>
        </p:grp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CA86A809-0C3A-481C-9864-15CE82A2C92D}"/>
              </a:ext>
            </a:extLst>
          </p:cNvPr>
          <p:cNvGrpSpPr/>
          <p:nvPr/>
        </p:nvGrpSpPr>
        <p:grpSpPr>
          <a:xfrm>
            <a:off x="4635590" y="5373033"/>
            <a:ext cx="2971800" cy="791708"/>
            <a:chOff x="2959542" y="5355073"/>
            <a:chExt cx="2971800" cy="791708"/>
          </a:xfrm>
        </p:grpSpPr>
        <p:grpSp>
          <p:nvGrpSpPr>
            <p:cNvPr id="139" name="Groupe 138">
              <a:extLst>
                <a:ext uri="{FF2B5EF4-FFF2-40B4-BE49-F238E27FC236}">
                  <a16:creationId xmlns:a16="http://schemas.microsoft.com/office/drawing/2014/main" id="{1AA2E070-81D7-4F05-9A49-D470830B79E5}"/>
                </a:ext>
              </a:extLst>
            </p:cNvPr>
            <p:cNvGrpSpPr/>
            <p:nvPr/>
          </p:nvGrpSpPr>
          <p:grpSpPr>
            <a:xfrm>
              <a:off x="2959542" y="5355073"/>
              <a:ext cx="2971800" cy="791708"/>
              <a:chOff x="10305779" y="1409950"/>
              <a:chExt cx="2752940" cy="1155077"/>
            </a:xfrm>
            <a:effectLst>
              <a:outerShdw blurRad="215900" dist="1905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61F5D65-8604-4B79-B2D8-5C246812E03C}"/>
                  </a:ext>
                </a:extLst>
              </p:cNvPr>
              <p:cNvSpPr/>
              <p:nvPr/>
            </p:nvSpPr>
            <p:spPr>
              <a:xfrm>
                <a:off x="10305779" y="1409950"/>
                <a:ext cx="2708471" cy="106779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E39E053F-A475-4D58-89E3-0E3933A9689C}"/>
                  </a:ext>
                </a:extLst>
              </p:cNvPr>
              <p:cNvSpPr/>
              <p:nvPr/>
            </p:nvSpPr>
            <p:spPr>
              <a:xfrm>
                <a:off x="10308938" y="2519308"/>
                <a:ext cx="2705316" cy="45719"/>
              </a:xfrm>
              <a:prstGeom prst="rect">
                <a:avLst/>
              </a:prstGeom>
              <a:solidFill>
                <a:srgbClr val="FF25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143" name="Connecteur droit 142">
                <a:extLst>
                  <a:ext uri="{FF2B5EF4-FFF2-40B4-BE49-F238E27FC236}">
                    <a16:creationId xmlns:a16="http://schemas.microsoft.com/office/drawing/2014/main" id="{69DBA5E9-7410-4D03-A173-78FD7A1319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05784" y="2471023"/>
                <a:ext cx="2708473" cy="6724"/>
              </a:xfrm>
              <a:prstGeom prst="line">
                <a:avLst/>
              </a:prstGeom>
              <a:ln w="3175">
                <a:solidFill>
                  <a:srgbClr val="FF2500"/>
                </a:solidFill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144" name="ZoneTexte 143">
                <a:extLst>
                  <a:ext uri="{FF2B5EF4-FFF2-40B4-BE49-F238E27FC236}">
                    <a16:creationId xmlns:a16="http://schemas.microsoft.com/office/drawing/2014/main" id="{A5027827-D790-4114-827F-4505208D60F1}"/>
                  </a:ext>
                </a:extLst>
              </p:cNvPr>
              <p:cNvSpPr txBox="1"/>
              <p:nvPr/>
            </p:nvSpPr>
            <p:spPr>
              <a:xfrm>
                <a:off x="11077266" y="1482420"/>
                <a:ext cx="1981453" cy="942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Sightseeing</a:t>
                </a:r>
              </a:p>
              <a:p>
                <a:r>
                  <a:rPr lang="en-US" dirty="0">
                    <a:solidFill>
                      <a:srgbClr val="0070C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3 hours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to</a:t>
                </a:r>
                <a:r>
                  <a:rPr lang="en-US" dirty="0">
                    <a:solidFill>
                      <a:srgbClr val="0070C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2 days</a:t>
                </a:r>
              </a:p>
            </p:txBody>
          </p:sp>
        </p:grpSp>
        <p:pic>
          <p:nvPicPr>
            <p:cNvPr id="23" name="Graphique 22">
              <a:extLst>
                <a:ext uri="{FF2B5EF4-FFF2-40B4-BE49-F238E27FC236}">
                  <a16:creationId xmlns:a16="http://schemas.microsoft.com/office/drawing/2014/main" id="{FC98FDE9-541E-4A89-90CF-8D92795C8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092163" y="5414895"/>
              <a:ext cx="600075" cy="619125"/>
            </a:xfrm>
            <a:prstGeom prst="rect">
              <a:avLst/>
            </a:prstGeom>
          </p:spPr>
        </p:pic>
      </p:grpSp>
      <p:grpSp>
        <p:nvGrpSpPr>
          <p:cNvPr id="84" name="Groupe 2">
            <a:extLst>
              <a:ext uri="{FF2B5EF4-FFF2-40B4-BE49-F238E27FC236}">
                <a16:creationId xmlns:a16="http://schemas.microsoft.com/office/drawing/2014/main" id="{7AA5A841-E629-42EF-A46A-A1EB2B6D306F}"/>
              </a:ext>
            </a:extLst>
          </p:cNvPr>
          <p:cNvGrpSpPr/>
          <p:nvPr/>
        </p:nvGrpSpPr>
        <p:grpSpPr>
          <a:xfrm>
            <a:off x="153821" y="201144"/>
            <a:ext cx="11840135" cy="6533765"/>
            <a:chOff x="153821" y="201144"/>
            <a:chExt cx="11840135" cy="6533765"/>
          </a:xfrm>
        </p:grpSpPr>
        <p:pic>
          <p:nvPicPr>
            <p:cNvPr id="85" name="Graphique 9">
              <a:extLst>
                <a:ext uri="{FF2B5EF4-FFF2-40B4-BE49-F238E27FC236}">
                  <a16:creationId xmlns:a16="http://schemas.microsoft.com/office/drawing/2014/main" id="{73F3A2D3-B55F-4FCD-9B0A-6DF6A8973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153821" y="201144"/>
              <a:ext cx="1618620" cy="1122280"/>
            </a:xfrm>
            <a:prstGeom prst="rect">
              <a:avLst/>
            </a:prstGeom>
          </p:spPr>
        </p:pic>
        <p:grpSp>
          <p:nvGrpSpPr>
            <p:cNvPr id="86" name="Groupe 1">
              <a:extLst>
                <a:ext uri="{FF2B5EF4-FFF2-40B4-BE49-F238E27FC236}">
                  <a16:creationId xmlns:a16="http://schemas.microsoft.com/office/drawing/2014/main" id="{F272F303-5228-4934-80FA-23B05E170D1F}"/>
                </a:ext>
              </a:extLst>
            </p:cNvPr>
            <p:cNvGrpSpPr/>
            <p:nvPr/>
          </p:nvGrpSpPr>
          <p:grpSpPr>
            <a:xfrm>
              <a:off x="310393" y="345507"/>
              <a:ext cx="11683563" cy="6389402"/>
              <a:chOff x="310393" y="345507"/>
              <a:chExt cx="11683563" cy="6389402"/>
            </a:xfrm>
          </p:grpSpPr>
          <p:cxnSp>
            <p:nvCxnSpPr>
              <p:cNvPr id="87" name="Connecteur droit 5">
                <a:extLst>
                  <a:ext uri="{FF2B5EF4-FFF2-40B4-BE49-F238E27FC236}">
                    <a16:creationId xmlns:a16="http://schemas.microsoft.com/office/drawing/2014/main" id="{4A082C81-D2A2-4688-8284-1ACF7C0EB9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0393" y="6637235"/>
                <a:ext cx="1182848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Connecteur droit 6">
                <a:extLst>
                  <a:ext uri="{FF2B5EF4-FFF2-40B4-BE49-F238E27FC236}">
                    <a16:creationId xmlns:a16="http://schemas.microsoft.com/office/drawing/2014/main" id="{2CA6F2AC-56E1-4C4F-BF3E-D00441DDF4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0393" y="3890596"/>
                <a:ext cx="0" cy="2746639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Connecteur droit 10">
                <a:extLst>
                  <a:ext uri="{FF2B5EF4-FFF2-40B4-BE49-F238E27FC236}">
                    <a16:creationId xmlns:a16="http://schemas.microsoft.com/office/drawing/2014/main" id="{57A9DC18-482F-41D3-A18C-FA2BDCF364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89957" y="345507"/>
                <a:ext cx="0" cy="253166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Connecteur droit 26">
                <a:extLst>
                  <a:ext uri="{FF2B5EF4-FFF2-40B4-BE49-F238E27FC236}">
                    <a16:creationId xmlns:a16="http://schemas.microsoft.com/office/drawing/2014/main" id="{78DE87EF-1B90-4B4B-9C77-0597B66699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60816" y="345507"/>
                <a:ext cx="2229141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Connecteur droit 29">
                <a:extLst>
                  <a:ext uri="{FF2B5EF4-FFF2-40B4-BE49-F238E27FC236}">
                    <a16:creationId xmlns:a16="http://schemas.microsoft.com/office/drawing/2014/main" id="{8C6FE29E-AA38-4BD1-B59B-E49404D3335E}"/>
                  </a:ext>
                </a:extLst>
              </p:cNvPr>
              <p:cNvCxnSpPr/>
              <p:nvPr/>
            </p:nvCxnSpPr>
            <p:spPr>
              <a:xfrm>
                <a:off x="11889957" y="2499560"/>
                <a:ext cx="0" cy="1711354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Connecteur droit 35">
                <a:extLst>
                  <a:ext uri="{FF2B5EF4-FFF2-40B4-BE49-F238E27FC236}">
                    <a16:creationId xmlns:a16="http://schemas.microsoft.com/office/drawing/2014/main" id="{67B4B965-A18C-4407-B363-9972CB9854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2800" y="6637235"/>
                <a:ext cx="2971800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Connecteur droit 36">
                <a:extLst>
                  <a:ext uri="{FF2B5EF4-FFF2-40B4-BE49-F238E27FC236}">
                    <a16:creationId xmlns:a16="http://schemas.microsoft.com/office/drawing/2014/main" id="{B7620BDE-84BD-4867-982D-F79FA36B36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92538" y="5223399"/>
                <a:ext cx="0" cy="1413836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4" name="Graphique 39">
                <a:extLst>
                  <a:ext uri="{FF2B5EF4-FFF2-40B4-BE49-F238E27FC236}">
                    <a16:creationId xmlns:a16="http://schemas.microsoft.com/office/drawing/2014/main" id="{617128E1-6654-441D-9C2F-8164FE814F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p:blipFill>
            <p:spPr>
              <a:xfrm>
                <a:off x="11745898" y="630732"/>
                <a:ext cx="248058" cy="1761934"/>
              </a:xfrm>
              <a:prstGeom prst="rect">
                <a:avLst/>
              </a:prstGeom>
            </p:spPr>
          </p:pic>
          <p:sp>
            <p:nvSpPr>
              <p:cNvPr id="101" name="ZoneTexte 42">
                <a:extLst>
                  <a:ext uri="{FF2B5EF4-FFF2-40B4-BE49-F238E27FC236}">
                    <a16:creationId xmlns:a16="http://schemas.microsoft.com/office/drawing/2014/main" id="{F9AFB5C6-BAA2-4702-810E-908126F1AFCB}"/>
                  </a:ext>
                </a:extLst>
              </p:cNvPr>
              <p:cNvSpPr txBox="1"/>
              <p:nvPr/>
            </p:nvSpPr>
            <p:spPr>
              <a:xfrm>
                <a:off x="1491947" y="6427132"/>
                <a:ext cx="22508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www.fivetravel.ma</a:t>
                </a:r>
              </a:p>
            </p:txBody>
          </p:sp>
          <p:cxnSp>
            <p:nvCxnSpPr>
              <p:cNvPr id="102" name="Connecteur droit 59">
                <a:extLst>
                  <a:ext uri="{FF2B5EF4-FFF2-40B4-BE49-F238E27FC236}">
                    <a16:creationId xmlns:a16="http://schemas.microsoft.com/office/drawing/2014/main" id="{54644BF5-EBAA-4BA9-8330-F71C02C6C1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18157" y="6637235"/>
                <a:ext cx="2971800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99824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4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9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e 31">
            <a:extLst>
              <a:ext uri="{FF2B5EF4-FFF2-40B4-BE49-F238E27FC236}">
                <a16:creationId xmlns:a16="http://schemas.microsoft.com/office/drawing/2014/main" id="{775ED59A-0756-4B71-9966-56560737EED2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8506A2F-732F-48CA-90C0-7CBD257094F3}"/>
                </a:ext>
              </a:extLst>
            </p:cNvPr>
            <p:cNvSpPr/>
            <p:nvPr/>
          </p:nvSpPr>
          <p:spPr>
            <a:xfrm rot="10800000">
              <a:off x="7308020" y="0"/>
              <a:ext cx="4883981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506BC6A-3D7C-431E-9323-00A940D1FABF}"/>
                </a:ext>
              </a:extLst>
            </p:cNvPr>
            <p:cNvSpPr/>
            <p:nvPr/>
          </p:nvSpPr>
          <p:spPr>
            <a:xfrm>
              <a:off x="1" y="0"/>
              <a:ext cx="4606604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</p:grpSp>
      <p:pic>
        <p:nvPicPr>
          <p:cNvPr id="56" name="Graphique 55">
            <a:extLst>
              <a:ext uri="{FF2B5EF4-FFF2-40B4-BE49-F238E27FC236}">
                <a16:creationId xmlns:a16="http://schemas.microsoft.com/office/drawing/2014/main" id="{6B27CF5A-A756-4936-97D6-1AE28230FE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contrast="-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260" t="13429" r="4097" b="13051"/>
          <a:stretch/>
        </p:blipFill>
        <p:spPr>
          <a:xfrm>
            <a:off x="6646888" y="432075"/>
            <a:ext cx="5595912" cy="6422999"/>
          </a:xfrm>
          <a:prstGeom prst="rect">
            <a:avLst/>
          </a:prstGeom>
        </p:spPr>
      </p:pic>
      <p:sp>
        <p:nvSpPr>
          <p:cNvPr id="52" name="ZoneTexte 51">
            <a:extLst>
              <a:ext uri="{FF2B5EF4-FFF2-40B4-BE49-F238E27FC236}">
                <a16:creationId xmlns:a16="http://schemas.microsoft.com/office/drawing/2014/main" id="{AD6AE6F4-87B6-412F-9080-3F4B63A0F3B8}"/>
              </a:ext>
            </a:extLst>
          </p:cNvPr>
          <p:cNvSpPr txBox="1"/>
          <p:nvPr/>
        </p:nvSpPr>
        <p:spPr>
          <a:xfrm>
            <a:off x="5700353" y="616744"/>
            <a:ext cx="48789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6000" dirty="0" err="1">
                <a:solidFill>
                  <a:schemeClr val="bg1">
                    <a:lumMod val="50000"/>
                  </a:schemeClr>
                </a:solidFill>
                <a:latin typeface="Didot LT Std" panose="02070803090506020303" pitchFamily="18" charset="0"/>
              </a:rPr>
              <a:t>Tangier’s</a:t>
            </a:r>
            <a:endParaRPr lang="fr-CA" sz="6000" dirty="0">
              <a:solidFill>
                <a:schemeClr val="bg1">
                  <a:lumMod val="50000"/>
                </a:schemeClr>
              </a:solidFill>
              <a:latin typeface="Didot LT Std" panose="02070803090506020303" pitchFamily="18" charset="0"/>
            </a:endParaRPr>
          </a:p>
        </p:txBody>
      </p: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7C9A7A4B-9881-4D9D-B613-56CF8274867D}"/>
              </a:ext>
            </a:extLst>
          </p:cNvPr>
          <p:cNvCxnSpPr>
            <a:cxnSpLocks/>
          </p:cNvCxnSpPr>
          <p:nvPr/>
        </p:nvCxnSpPr>
        <p:spPr>
          <a:xfrm>
            <a:off x="5784619" y="788729"/>
            <a:ext cx="0" cy="1603937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Image 53">
            <a:extLst>
              <a:ext uri="{FF2B5EF4-FFF2-40B4-BE49-F238E27FC236}">
                <a16:creationId xmlns:a16="http://schemas.microsoft.com/office/drawing/2014/main" id="{B831A7F1-5299-4681-99CD-BFBCB17090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2876" y="695306"/>
            <a:ext cx="404629" cy="620043"/>
          </a:xfrm>
          <a:prstGeom prst="rect">
            <a:avLst/>
          </a:prstGeom>
        </p:spPr>
      </p:pic>
      <p:sp>
        <p:nvSpPr>
          <p:cNvPr id="55" name="Ellipse 54">
            <a:extLst>
              <a:ext uri="{FF2B5EF4-FFF2-40B4-BE49-F238E27FC236}">
                <a16:creationId xmlns:a16="http://schemas.microsoft.com/office/drawing/2014/main" id="{000DD6A8-61FF-45C6-AF5C-E69D0FEADF58}"/>
              </a:ext>
            </a:extLst>
          </p:cNvPr>
          <p:cNvSpPr/>
          <p:nvPr/>
        </p:nvSpPr>
        <p:spPr>
          <a:xfrm>
            <a:off x="10349946" y="1380329"/>
            <a:ext cx="90488" cy="90488"/>
          </a:xfrm>
          <a:prstGeom prst="ellipse">
            <a:avLst/>
          </a:prstGeom>
          <a:solidFill>
            <a:srgbClr val="C0000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097C47D9-8608-4D43-A11E-343E9B322CBA}"/>
              </a:ext>
            </a:extLst>
          </p:cNvPr>
          <p:cNvSpPr txBox="1"/>
          <p:nvPr/>
        </p:nvSpPr>
        <p:spPr>
          <a:xfrm>
            <a:off x="5742688" y="1511699"/>
            <a:ext cx="3033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3600" dirty="0">
                <a:solidFill>
                  <a:schemeClr val="bg1">
                    <a:lumMod val="65000"/>
                  </a:schemeClr>
                </a:solidFill>
                <a:latin typeface="Didot LT Std" panose="02070803090506020303" pitchFamily="18" charset="0"/>
              </a:rPr>
              <a:t>Main Assets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446D7FE4-E16B-4C05-A026-2E30B94BDEAA}"/>
              </a:ext>
            </a:extLst>
          </p:cNvPr>
          <p:cNvGrpSpPr/>
          <p:nvPr/>
        </p:nvGrpSpPr>
        <p:grpSpPr>
          <a:xfrm>
            <a:off x="1732623" y="2112604"/>
            <a:ext cx="3239553" cy="791749"/>
            <a:chOff x="957129" y="2798415"/>
            <a:chExt cx="3239553" cy="791749"/>
          </a:xfrm>
        </p:grpSpPr>
        <p:grpSp>
          <p:nvGrpSpPr>
            <p:cNvPr id="95" name="Groupe 94">
              <a:extLst>
                <a:ext uri="{FF2B5EF4-FFF2-40B4-BE49-F238E27FC236}">
                  <a16:creationId xmlns:a16="http://schemas.microsoft.com/office/drawing/2014/main" id="{CA164B05-DE64-48C2-BFC1-09F8A9E63033}"/>
                </a:ext>
              </a:extLst>
            </p:cNvPr>
            <p:cNvGrpSpPr/>
            <p:nvPr/>
          </p:nvGrpSpPr>
          <p:grpSpPr>
            <a:xfrm>
              <a:off x="957129" y="2814307"/>
              <a:ext cx="3239553" cy="775857"/>
              <a:chOff x="10305780" y="2002063"/>
              <a:chExt cx="2708477" cy="562964"/>
            </a:xfrm>
            <a:effectLst>
              <a:outerShdw blurRad="215900" dist="1905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D55C3587-7E75-4A47-83CA-161FB78478E9}"/>
                  </a:ext>
                </a:extLst>
              </p:cNvPr>
              <p:cNvSpPr/>
              <p:nvPr/>
            </p:nvSpPr>
            <p:spPr>
              <a:xfrm>
                <a:off x="10305780" y="2002063"/>
                <a:ext cx="2708472" cy="47568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3E7C0F14-0382-44CA-9D68-A0007E42AD13}"/>
                  </a:ext>
                </a:extLst>
              </p:cNvPr>
              <p:cNvSpPr/>
              <p:nvPr/>
            </p:nvSpPr>
            <p:spPr>
              <a:xfrm>
                <a:off x="10308938" y="2519308"/>
                <a:ext cx="2705316" cy="45719"/>
              </a:xfrm>
              <a:prstGeom prst="rect">
                <a:avLst/>
              </a:prstGeom>
              <a:solidFill>
                <a:srgbClr val="D6070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99" name="Connecteur droit 98">
                <a:extLst>
                  <a:ext uri="{FF2B5EF4-FFF2-40B4-BE49-F238E27FC236}">
                    <a16:creationId xmlns:a16="http://schemas.microsoft.com/office/drawing/2014/main" id="{A82D1CED-C275-4048-A077-FD9542ABE2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05784" y="2471023"/>
                <a:ext cx="2708473" cy="6724"/>
              </a:xfrm>
              <a:prstGeom prst="line">
                <a:avLst/>
              </a:prstGeom>
              <a:ln w="3175">
                <a:solidFill>
                  <a:srgbClr val="FF2A33"/>
                </a:solidFill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100" name="ZoneTexte 99">
                <a:extLst>
                  <a:ext uri="{FF2B5EF4-FFF2-40B4-BE49-F238E27FC236}">
                    <a16:creationId xmlns:a16="http://schemas.microsoft.com/office/drawing/2014/main" id="{9DC4CD19-C6DE-4B51-B1CA-07A2806DEA5B}"/>
                  </a:ext>
                </a:extLst>
              </p:cNvPr>
              <p:cNvSpPr txBox="1"/>
              <p:nvPr/>
            </p:nvSpPr>
            <p:spPr>
              <a:xfrm>
                <a:off x="11659108" y="2008767"/>
                <a:ext cx="1332015" cy="4689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70C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2</a:t>
                </a:r>
                <a:r>
                  <a:rPr lang="en-US" dirty="0">
                    <a:solidFill>
                      <a:srgbClr val="0070C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 </a:t>
                </a:r>
                <a:r>
                  <a:rPr lang="en-US" dirty="0" err="1">
                    <a:solidFill>
                      <a:srgbClr val="0070C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Harbours</a:t>
                </a:r>
                <a:endParaRPr lang="en-US" dirty="0">
                  <a:solidFill>
                    <a:srgbClr val="0070C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  <p:pic>
          <p:nvPicPr>
            <p:cNvPr id="69" name="Image 68">
              <a:extLst>
                <a:ext uri="{FF2B5EF4-FFF2-40B4-BE49-F238E27FC236}">
                  <a16:creationId xmlns:a16="http://schemas.microsoft.com/office/drawing/2014/main" id="{3D14300F-35AF-45A2-9ED3-239DCF045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75070" y="2919607"/>
              <a:ext cx="623944" cy="458599"/>
            </a:xfrm>
            <a:prstGeom prst="rect">
              <a:avLst/>
            </a:prstGeom>
          </p:spPr>
        </p:pic>
        <p:pic>
          <p:nvPicPr>
            <p:cNvPr id="70" name="Graphique 69">
              <a:extLst>
                <a:ext uri="{FF2B5EF4-FFF2-40B4-BE49-F238E27FC236}">
                  <a16:creationId xmlns:a16="http://schemas.microsoft.com/office/drawing/2014/main" id="{FBCDF35F-1538-49B9-86C7-3B2DD5249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86465" y="2798415"/>
              <a:ext cx="600075" cy="619125"/>
            </a:xfrm>
            <a:prstGeom prst="rect">
              <a:avLst/>
            </a:prstGeom>
          </p:spPr>
        </p:pic>
      </p:grpSp>
      <p:grpSp>
        <p:nvGrpSpPr>
          <p:cNvPr id="73" name="Groupe 72">
            <a:extLst>
              <a:ext uri="{FF2B5EF4-FFF2-40B4-BE49-F238E27FC236}">
                <a16:creationId xmlns:a16="http://schemas.microsoft.com/office/drawing/2014/main" id="{90E839A4-1FAF-4AE6-9625-A3FA7067EF0A}"/>
              </a:ext>
            </a:extLst>
          </p:cNvPr>
          <p:cNvGrpSpPr/>
          <p:nvPr/>
        </p:nvGrpSpPr>
        <p:grpSpPr>
          <a:xfrm>
            <a:off x="2768150" y="4468611"/>
            <a:ext cx="2971800" cy="791708"/>
            <a:chOff x="1469538" y="3701830"/>
            <a:chExt cx="2971800" cy="791708"/>
          </a:xfrm>
        </p:grpSpPr>
        <p:grpSp>
          <p:nvGrpSpPr>
            <p:cNvPr id="74" name="Groupe 73">
              <a:extLst>
                <a:ext uri="{FF2B5EF4-FFF2-40B4-BE49-F238E27FC236}">
                  <a16:creationId xmlns:a16="http://schemas.microsoft.com/office/drawing/2014/main" id="{7050609A-73D2-4645-83DC-936B810A76EA}"/>
                </a:ext>
              </a:extLst>
            </p:cNvPr>
            <p:cNvGrpSpPr/>
            <p:nvPr/>
          </p:nvGrpSpPr>
          <p:grpSpPr>
            <a:xfrm>
              <a:off x="1469538" y="3701830"/>
              <a:ext cx="2971800" cy="791708"/>
              <a:chOff x="10305779" y="1409950"/>
              <a:chExt cx="2752940" cy="1155077"/>
            </a:xfrm>
            <a:effectLst>
              <a:outerShdw blurRad="215900" dist="1905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F40D8885-8964-463F-8CCF-0AE4EE8EC026}"/>
                  </a:ext>
                </a:extLst>
              </p:cNvPr>
              <p:cNvSpPr/>
              <p:nvPr/>
            </p:nvSpPr>
            <p:spPr>
              <a:xfrm>
                <a:off x="10305779" y="1409950"/>
                <a:ext cx="2708471" cy="106779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7D45B708-49F6-4690-88EA-E28E7761EDD9}"/>
                  </a:ext>
                </a:extLst>
              </p:cNvPr>
              <p:cNvSpPr/>
              <p:nvPr/>
            </p:nvSpPr>
            <p:spPr>
              <a:xfrm>
                <a:off x="10308938" y="2519308"/>
                <a:ext cx="2705316" cy="45719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78" name="Connecteur droit 77">
                <a:extLst>
                  <a:ext uri="{FF2B5EF4-FFF2-40B4-BE49-F238E27FC236}">
                    <a16:creationId xmlns:a16="http://schemas.microsoft.com/office/drawing/2014/main" id="{AC1A2510-67A7-474F-94B1-C82F54D670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05784" y="2471023"/>
                <a:ext cx="2708473" cy="6724"/>
              </a:xfrm>
              <a:prstGeom prst="line">
                <a:avLst/>
              </a:prstGeom>
              <a:ln w="3175">
                <a:solidFill>
                  <a:srgbClr val="0070C0"/>
                </a:solidFill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79" name="ZoneTexte 78">
                <a:extLst>
                  <a:ext uri="{FF2B5EF4-FFF2-40B4-BE49-F238E27FC236}">
                    <a16:creationId xmlns:a16="http://schemas.microsoft.com/office/drawing/2014/main" id="{298C9DA0-6A0F-4438-8F97-66B54960DA43}"/>
                  </a:ext>
                </a:extLst>
              </p:cNvPr>
              <p:cNvSpPr txBox="1"/>
              <p:nvPr/>
            </p:nvSpPr>
            <p:spPr>
              <a:xfrm>
                <a:off x="11077266" y="1482420"/>
                <a:ext cx="1981453" cy="942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Business travel</a:t>
                </a:r>
              </a:p>
              <a:p>
                <a:r>
                  <a:rPr lang="en-US" dirty="0">
                    <a:solidFill>
                      <a:srgbClr val="0070C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Destination</a:t>
                </a:r>
              </a:p>
            </p:txBody>
          </p:sp>
        </p:grpSp>
        <p:pic>
          <p:nvPicPr>
            <p:cNvPr id="75" name="Graphique 74">
              <a:extLst>
                <a:ext uri="{FF2B5EF4-FFF2-40B4-BE49-F238E27FC236}">
                  <a16:creationId xmlns:a16="http://schemas.microsoft.com/office/drawing/2014/main" id="{A6F850EB-1DB5-43DB-B6F7-76EC9E480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641960" y="3726857"/>
              <a:ext cx="609600" cy="619125"/>
            </a:xfrm>
            <a:prstGeom prst="rect">
              <a:avLst/>
            </a:prstGeom>
          </p:spPr>
        </p:pic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D4D0EB77-81F1-4018-B617-4EA184FEE26B}"/>
              </a:ext>
            </a:extLst>
          </p:cNvPr>
          <p:cNvGrpSpPr/>
          <p:nvPr/>
        </p:nvGrpSpPr>
        <p:grpSpPr>
          <a:xfrm>
            <a:off x="3582348" y="3405304"/>
            <a:ext cx="2971800" cy="791708"/>
            <a:chOff x="1469538" y="4599999"/>
            <a:chExt cx="2971800" cy="791708"/>
          </a:xfrm>
        </p:grpSpPr>
        <p:grpSp>
          <p:nvGrpSpPr>
            <p:cNvPr id="81" name="Groupe 80">
              <a:extLst>
                <a:ext uri="{FF2B5EF4-FFF2-40B4-BE49-F238E27FC236}">
                  <a16:creationId xmlns:a16="http://schemas.microsoft.com/office/drawing/2014/main" id="{A33515BA-924C-41D6-94AB-11F4A6C7BF81}"/>
                </a:ext>
              </a:extLst>
            </p:cNvPr>
            <p:cNvGrpSpPr/>
            <p:nvPr/>
          </p:nvGrpSpPr>
          <p:grpSpPr>
            <a:xfrm>
              <a:off x="1469538" y="4599999"/>
              <a:ext cx="2971800" cy="791708"/>
              <a:chOff x="10305779" y="1409950"/>
              <a:chExt cx="2752940" cy="1155077"/>
            </a:xfrm>
            <a:effectLst>
              <a:outerShdw blurRad="215900" dist="1905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952B43E6-ED2F-4F4C-80E4-D0464EEB2F32}"/>
                  </a:ext>
                </a:extLst>
              </p:cNvPr>
              <p:cNvSpPr/>
              <p:nvPr/>
            </p:nvSpPr>
            <p:spPr>
              <a:xfrm>
                <a:off x="10305779" y="1409950"/>
                <a:ext cx="2708471" cy="106779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BB05EB7D-8235-4BFC-9096-F092D5D047B5}"/>
                  </a:ext>
                </a:extLst>
              </p:cNvPr>
              <p:cNvSpPr/>
              <p:nvPr/>
            </p:nvSpPr>
            <p:spPr>
              <a:xfrm>
                <a:off x="10308938" y="2519308"/>
                <a:ext cx="2705316" cy="45719"/>
              </a:xfrm>
              <a:prstGeom prst="rect">
                <a:avLst/>
              </a:prstGeom>
              <a:solidFill>
                <a:srgbClr val="0072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85" name="Connecteur droit 84">
                <a:extLst>
                  <a:ext uri="{FF2B5EF4-FFF2-40B4-BE49-F238E27FC236}">
                    <a16:creationId xmlns:a16="http://schemas.microsoft.com/office/drawing/2014/main" id="{D7EB3208-0B41-4C15-9F64-D38C511C7F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05784" y="2471023"/>
                <a:ext cx="2708473" cy="6724"/>
              </a:xfrm>
              <a:prstGeom prst="line">
                <a:avLst/>
              </a:prstGeom>
              <a:ln w="3175">
                <a:solidFill>
                  <a:srgbClr val="00723E"/>
                </a:solidFill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86" name="ZoneTexte 85">
                <a:extLst>
                  <a:ext uri="{FF2B5EF4-FFF2-40B4-BE49-F238E27FC236}">
                    <a16:creationId xmlns:a16="http://schemas.microsoft.com/office/drawing/2014/main" id="{7903A139-E424-4324-90A1-DE1D6A746A69}"/>
                  </a:ext>
                </a:extLst>
              </p:cNvPr>
              <p:cNvSpPr txBox="1"/>
              <p:nvPr/>
            </p:nvSpPr>
            <p:spPr>
              <a:xfrm>
                <a:off x="11077266" y="1482420"/>
                <a:ext cx="1981453" cy="942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MICE</a:t>
                </a:r>
              </a:p>
              <a:p>
                <a:r>
                  <a:rPr lang="en-US" dirty="0">
                    <a:solidFill>
                      <a:srgbClr val="0070C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Destination</a:t>
                </a:r>
              </a:p>
            </p:txBody>
          </p:sp>
        </p:grpSp>
        <p:pic>
          <p:nvPicPr>
            <p:cNvPr id="82" name="Graphique 81">
              <a:extLst>
                <a:ext uri="{FF2B5EF4-FFF2-40B4-BE49-F238E27FC236}">
                  <a16:creationId xmlns:a16="http://schemas.microsoft.com/office/drawing/2014/main" id="{5FE347D1-11EA-44D4-855D-5B1572CD7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608991" y="4670083"/>
              <a:ext cx="676275" cy="619125"/>
            </a:xfrm>
            <a:prstGeom prst="rect">
              <a:avLst/>
            </a:prstGeom>
          </p:spPr>
        </p:pic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5BC2DA67-2AA9-450C-ABC7-34371D9418B4}"/>
              </a:ext>
            </a:extLst>
          </p:cNvPr>
          <p:cNvGrpSpPr/>
          <p:nvPr/>
        </p:nvGrpSpPr>
        <p:grpSpPr>
          <a:xfrm>
            <a:off x="6983796" y="4035902"/>
            <a:ext cx="3522936" cy="1037698"/>
            <a:chOff x="7220508" y="3844052"/>
            <a:chExt cx="3522936" cy="1037698"/>
          </a:xfrm>
        </p:grpSpPr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86E56028-6CEA-4369-8302-39986BFAC409}"/>
                </a:ext>
              </a:extLst>
            </p:cNvPr>
            <p:cNvGrpSpPr/>
            <p:nvPr/>
          </p:nvGrpSpPr>
          <p:grpSpPr>
            <a:xfrm>
              <a:off x="7220508" y="4034920"/>
              <a:ext cx="3522936" cy="791708"/>
              <a:chOff x="1491128" y="5542980"/>
              <a:chExt cx="3522936" cy="791708"/>
            </a:xfrm>
          </p:grpSpPr>
          <p:grpSp>
            <p:nvGrpSpPr>
              <p:cNvPr id="116" name="Groupe 115">
                <a:extLst>
                  <a:ext uri="{FF2B5EF4-FFF2-40B4-BE49-F238E27FC236}">
                    <a16:creationId xmlns:a16="http://schemas.microsoft.com/office/drawing/2014/main" id="{87FDC038-C951-4565-92F3-D4A338512FB9}"/>
                  </a:ext>
                </a:extLst>
              </p:cNvPr>
              <p:cNvGrpSpPr/>
              <p:nvPr/>
            </p:nvGrpSpPr>
            <p:grpSpPr>
              <a:xfrm>
                <a:off x="1491128" y="5542980"/>
                <a:ext cx="3522936" cy="791708"/>
                <a:chOff x="10305779" y="1409950"/>
                <a:chExt cx="2708478" cy="1155077"/>
              </a:xfrm>
              <a:effectLst>
                <a:outerShdw blurRad="215900" dist="1905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45E4500D-C366-4AC4-A1E2-7EEA65A0AD11}"/>
                    </a:ext>
                  </a:extLst>
                </p:cNvPr>
                <p:cNvSpPr/>
                <p:nvPr/>
              </p:nvSpPr>
              <p:spPr>
                <a:xfrm>
                  <a:off x="10305779" y="1409950"/>
                  <a:ext cx="2708471" cy="1067799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A" dirty="0"/>
                </a:p>
              </p:txBody>
            </p:sp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69C32449-F9A9-42A6-BDB6-D045AECDF19D}"/>
                    </a:ext>
                  </a:extLst>
                </p:cNvPr>
                <p:cNvSpPr/>
                <p:nvPr/>
              </p:nvSpPr>
              <p:spPr>
                <a:xfrm>
                  <a:off x="10308938" y="2519308"/>
                  <a:ext cx="2705316" cy="45719"/>
                </a:xfrm>
                <a:prstGeom prst="rect">
                  <a:avLst/>
                </a:prstGeom>
                <a:solidFill>
                  <a:srgbClr val="FF77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A">
                    <a:solidFill>
                      <a:srgbClr val="0070C0"/>
                    </a:solidFill>
                  </a:endParaRPr>
                </a:p>
              </p:txBody>
            </p:sp>
            <p:cxnSp>
              <p:nvCxnSpPr>
                <p:cNvPr id="120" name="Connecteur droit 119">
                  <a:extLst>
                    <a:ext uri="{FF2B5EF4-FFF2-40B4-BE49-F238E27FC236}">
                      <a16:creationId xmlns:a16="http://schemas.microsoft.com/office/drawing/2014/main" id="{43F0B789-58D4-4677-AFE0-365DDE3E82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05784" y="2471023"/>
                  <a:ext cx="2708473" cy="6724"/>
                </a:xfrm>
                <a:prstGeom prst="line">
                  <a:avLst/>
                </a:prstGeom>
                <a:ln w="3175">
                  <a:solidFill>
                    <a:srgbClr val="FF7700"/>
                  </a:solidFill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sp>
              <p:nvSpPr>
                <p:cNvPr id="121" name="ZoneTexte 120">
                  <a:extLst>
                    <a:ext uri="{FF2B5EF4-FFF2-40B4-BE49-F238E27FC236}">
                      <a16:creationId xmlns:a16="http://schemas.microsoft.com/office/drawing/2014/main" id="{DA0634E5-E3EA-4420-9A3E-E956201BC6D7}"/>
                    </a:ext>
                  </a:extLst>
                </p:cNvPr>
                <p:cNvSpPr txBox="1"/>
                <p:nvPr/>
              </p:nvSpPr>
              <p:spPr>
                <a:xfrm>
                  <a:off x="11501247" y="1482420"/>
                  <a:ext cx="1434282" cy="9429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rgbClr val="0070C0"/>
                      </a:solidFill>
                      <a:latin typeface="Roboto Black" panose="02000000000000000000" pitchFamily="2" charset="0"/>
                      <a:ea typeface="Roboto Black" panose="02000000000000000000" pitchFamily="2" charset="0"/>
                    </a:rPr>
                    <a:t>High Speed Train </a:t>
                  </a:r>
                  <a:r>
                    <a:rPr lang="en-US" dirty="0">
                      <a:solidFill>
                        <a:srgbClr val="0070C0"/>
                      </a:solidFill>
                      <a:latin typeface="Roboto" panose="02000000000000000000" pitchFamily="2" charset="0"/>
                      <a:ea typeface="Roboto" panose="02000000000000000000" pitchFamily="2" charset="0"/>
                    </a:rPr>
                    <a:t>Station</a:t>
                  </a:r>
                </a:p>
              </p:txBody>
            </p:sp>
          </p:grpSp>
          <p:pic>
            <p:nvPicPr>
              <p:cNvPr id="15" name="Graphique 14">
                <a:extLst>
                  <a:ext uri="{FF2B5EF4-FFF2-40B4-BE49-F238E27FC236}">
                    <a16:creationId xmlns:a16="http://schemas.microsoft.com/office/drawing/2014/main" id="{8EA9BF2E-3A0D-4F70-B8CC-FF49817BE3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1582567" y="5574997"/>
                <a:ext cx="609600" cy="619125"/>
              </a:xfrm>
              <a:prstGeom prst="rect">
                <a:avLst/>
              </a:prstGeom>
            </p:spPr>
          </p:pic>
        </p:grpSp>
        <p:pic>
          <p:nvPicPr>
            <p:cNvPr id="87" name="Graphique 86">
              <a:extLst>
                <a:ext uri="{FF2B5EF4-FFF2-40B4-BE49-F238E27FC236}">
                  <a16:creationId xmlns:a16="http://schemas.microsoft.com/office/drawing/2014/main" id="{5FDE8F68-EFC3-4F30-8B65-37C2D1DE3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853524" y="3844052"/>
              <a:ext cx="910383" cy="1037698"/>
            </a:xfrm>
            <a:prstGeom prst="rect">
              <a:avLst/>
            </a:prstGeom>
          </p:spPr>
        </p:pic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165EED52-9510-4801-88CD-9529402FCBA4}"/>
              </a:ext>
            </a:extLst>
          </p:cNvPr>
          <p:cNvGrpSpPr/>
          <p:nvPr/>
        </p:nvGrpSpPr>
        <p:grpSpPr>
          <a:xfrm>
            <a:off x="5281670" y="2421428"/>
            <a:ext cx="3296584" cy="791708"/>
            <a:chOff x="561733" y="5095791"/>
            <a:chExt cx="3296584" cy="791708"/>
          </a:xfrm>
        </p:grpSpPr>
        <p:grpSp>
          <p:nvGrpSpPr>
            <p:cNvPr id="128" name="Groupe 127">
              <a:extLst>
                <a:ext uri="{FF2B5EF4-FFF2-40B4-BE49-F238E27FC236}">
                  <a16:creationId xmlns:a16="http://schemas.microsoft.com/office/drawing/2014/main" id="{D0786D31-AFDD-4739-9E53-196D1F5BF7B1}"/>
                </a:ext>
              </a:extLst>
            </p:cNvPr>
            <p:cNvGrpSpPr/>
            <p:nvPr/>
          </p:nvGrpSpPr>
          <p:grpSpPr>
            <a:xfrm>
              <a:off x="561733" y="5095791"/>
              <a:ext cx="3296584" cy="791708"/>
              <a:chOff x="10305779" y="1409950"/>
              <a:chExt cx="2752940" cy="1155077"/>
            </a:xfrm>
            <a:effectLst>
              <a:outerShdw blurRad="215900" dist="1905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BEB631D0-73E9-451B-985C-24C58CCB09EA}"/>
                  </a:ext>
                </a:extLst>
              </p:cNvPr>
              <p:cNvSpPr/>
              <p:nvPr/>
            </p:nvSpPr>
            <p:spPr>
              <a:xfrm>
                <a:off x="10305779" y="1409950"/>
                <a:ext cx="2708471" cy="106779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82EBAE55-66BA-4213-9DF2-77606D92276B}"/>
                  </a:ext>
                </a:extLst>
              </p:cNvPr>
              <p:cNvSpPr/>
              <p:nvPr/>
            </p:nvSpPr>
            <p:spPr>
              <a:xfrm>
                <a:off x="10308938" y="2519308"/>
                <a:ext cx="2705316" cy="45719"/>
              </a:xfrm>
              <a:prstGeom prst="rect">
                <a:avLst/>
              </a:prstGeom>
              <a:solidFill>
                <a:srgbClr val="4C11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131" name="Connecteur droit 130">
                <a:extLst>
                  <a:ext uri="{FF2B5EF4-FFF2-40B4-BE49-F238E27FC236}">
                    <a16:creationId xmlns:a16="http://schemas.microsoft.com/office/drawing/2014/main" id="{13958918-AC5F-4329-BE8E-A85BECDB8D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05779" y="2477747"/>
                <a:ext cx="2708478" cy="0"/>
              </a:xfrm>
              <a:prstGeom prst="line">
                <a:avLst/>
              </a:prstGeom>
              <a:ln w="3175">
                <a:solidFill>
                  <a:srgbClr val="4D1275"/>
                </a:solidFill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132" name="ZoneTexte 131">
                <a:extLst>
                  <a:ext uri="{FF2B5EF4-FFF2-40B4-BE49-F238E27FC236}">
                    <a16:creationId xmlns:a16="http://schemas.microsoft.com/office/drawing/2014/main" id="{F13C5C4E-B7C6-423A-84E7-D6621191CE5A}"/>
                  </a:ext>
                </a:extLst>
              </p:cNvPr>
              <p:cNvSpPr txBox="1"/>
              <p:nvPr/>
            </p:nvSpPr>
            <p:spPr>
              <a:xfrm>
                <a:off x="11077266" y="1482420"/>
                <a:ext cx="1981453" cy="9429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4D1275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Combine</a:t>
                </a:r>
              </a:p>
              <a:p>
                <a:r>
                  <a:rPr lang="en-US" dirty="0">
                    <a:solidFill>
                      <a:srgbClr val="0070C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Spain-Morocco Tour</a:t>
                </a:r>
              </a:p>
            </p:txBody>
          </p:sp>
        </p:grpSp>
        <p:pic>
          <p:nvPicPr>
            <p:cNvPr id="20" name="Graphique 19">
              <a:extLst>
                <a:ext uri="{FF2B5EF4-FFF2-40B4-BE49-F238E27FC236}">
                  <a16:creationId xmlns:a16="http://schemas.microsoft.com/office/drawing/2014/main" id="{2020E76E-E878-4932-BE90-903DB5366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717692" y="5166249"/>
              <a:ext cx="609600" cy="619125"/>
            </a:xfrm>
            <a:prstGeom prst="rect">
              <a:avLst/>
            </a:prstGeom>
          </p:spPr>
        </p:pic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4706952-5492-4B9C-B20A-2CFE31532EA1}"/>
              </a:ext>
            </a:extLst>
          </p:cNvPr>
          <p:cNvGrpSpPr/>
          <p:nvPr/>
        </p:nvGrpSpPr>
        <p:grpSpPr>
          <a:xfrm>
            <a:off x="5447282" y="5625955"/>
            <a:ext cx="2971800" cy="791708"/>
            <a:chOff x="4635590" y="5373033"/>
            <a:chExt cx="2971800" cy="791708"/>
          </a:xfrm>
        </p:grpSpPr>
        <p:grpSp>
          <p:nvGrpSpPr>
            <p:cNvPr id="139" name="Groupe 138">
              <a:extLst>
                <a:ext uri="{FF2B5EF4-FFF2-40B4-BE49-F238E27FC236}">
                  <a16:creationId xmlns:a16="http://schemas.microsoft.com/office/drawing/2014/main" id="{1AA2E070-81D7-4F05-9A49-D470830B79E5}"/>
                </a:ext>
              </a:extLst>
            </p:cNvPr>
            <p:cNvGrpSpPr/>
            <p:nvPr/>
          </p:nvGrpSpPr>
          <p:grpSpPr>
            <a:xfrm>
              <a:off x="4635590" y="5373033"/>
              <a:ext cx="2971800" cy="791708"/>
              <a:chOff x="10305779" y="1409950"/>
              <a:chExt cx="2752940" cy="1155077"/>
            </a:xfrm>
            <a:effectLst>
              <a:outerShdw blurRad="215900" dist="1905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61F5D65-8604-4B79-B2D8-5C246812E03C}"/>
                  </a:ext>
                </a:extLst>
              </p:cNvPr>
              <p:cNvSpPr/>
              <p:nvPr/>
            </p:nvSpPr>
            <p:spPr>
              <a:xfrm>
                <a:off x="10305779" y="1409950"/>
                <a:ext cx="2708471" cy="106779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E39E053F-A475-4D58-89E3-0E3933A9689C}"/>
                  </a:ext>
                </a:extLst>
              </p:cNvPr>
              <p:cNvSpPr/>
              <p:nvPr/>
            </p:nvSpPr>
            <p:spPr>
              <a:xfrm>
                <a:off x="10308938" y="2519308"/>
                <a:ext cx="2705316" cy="45719"/>
              </a:xfrm>
              <a:prstGeom prst="rect">
                <a:avLst/>
              </a:prstGeom>
              <a:solidFill>
                <a:srgbClr val="FF25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143" name="Connecteur droit 142">
                <a:extLst>
                  <a:ext uri="{FF2B5EF4-FFF2-40B4-BE49-F238E27FC236}">
                    <a16:creationId xmlns:a16="http://schemas.microsoft.com/office/drawing/2014/main" id="{69DBA5E9-7410-4D03-A173-78FD7A1319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05784" y="2471023"/>
                <a:ext cx="2708473" cy="6724"/>
              </a:xfrm>
              <a:prstGeom prst="line">
                <a:avLst/>
              </a:prstGeom>
              <a:ln w="3175">
                <a:solidFill>
                  <a:srgbClr val="FF2500"/>
                </a:solidFill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144" name="ZoneTexte 143">
                <a:extLst>
                  <a:ext uri="{FF2B5EF4-FFF2-40B4-BE49-F238E27FC236}">
                    <a16:creationId xmlns:a16="http://schemas.microsoft.com/office/drawing/2014/main" id="{A5027827-D790-4114-827F-4505208D60F1}"/>
                  </a:ext>
                </a:extLst>
              </p:cNvPr>
              <p:cNvSpPr txBox="1"/>
              <p:nvPr/>
            </p:nvSpPr>
            <p:spPr>
              <a:xfrm>
                <a:off x="11077266" y="1482420"/>
                <a:ext cx="1981453" cy="9429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Sightseeing</a:t>
                </a:r>
              </a:p>
              <a:p>
                <a:r>
                  <a:rPr lang="en-US" dirty="0">
                    <a:solidFill>
                      <a:srgbClr val="0070C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3 hours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to</a:t>
                </a:r>
                <a:r>
                  <a:rPr lang="en-US" dirty="0">
                    <a:solidFill>
                      <a:srgbClr val="0070C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more</a:t>
                </a:r>
              </a:p>
            </p:txBody>
          </p:sp>
        </p:grpSp>
        <p:pic>
          <p:nvPicPr>
            <p:cNvPr id="23" name="Graphique 22">
              <a:extLst>
                <a:ext uri="{FF2B5EF4-FFF2-40B4-BE49-F238E27FC236}">
                  <a16:creationId xmlns:a16="http://schemas.microsoft.com/office/drawing/2014/main" id="{FC98FDE9-541E-4A89-90CF-8D92795C8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4768211" y="5432855"/>
              <a:ext cx="600075" cy="619125"/>
            </a:xfrm>
            <a:prstGeom prst="rect">
              <a:avLst/>
            </a:prstGeom>
          </p:spPr>
        </p:pic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514BBA5F-8F26-439E-B564-08329780A358}"/>
              </a:ext>
            </a:extLst>
          </p:cNvPr>
          <p:cNvGrpSpPr/>
          <p:nvPr/>
        </p:nvGrpSpPr>
        <p:grpSpPr>
          <a:xfrm>
            <a:off x="9835137" y="465003"/>
            <a:ext cx="1991922" cy="2110858"/>
            <a:chOff x="9835137" y="465003"/>
            <a:chExt cx="1991922" cy="2110858"/>
          </a:xfrm>
        </p:grpSpPr>
        <p:pic>
          <p:nvPicPr>
            <p:cNvPr id="28" name="Graphique 27">
              <a:extLst>
                <a:ext uri="{FF2B5EF4-FFF2-40B4-BE49-F238E27FC236}">
                  <a16:creationId xmlns:a16="http://schemas.microsoft.com/office/drawing/2014/main" id="{1CFDC0EA-0E9A-4941-967F-B23716331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 rot="21103153">
              <a:off x="10093122" y="794390"/>
              <a:ext cx="1536383" cy="1479480"/>
            </a:xfrm>
            <a:prstGeom prst="rect">
              <a:avLst/>
            </a:prstGeom>
          </p:spPr>
        </p:pic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0C82886F-59A8-4BBB-993E-974B21D1110E}"/>
                </a:ext>
              </a:extLst>
            </p:cNvPr>
            <p:cNvSpPr txBox="1"/>
            <p:nvPr/>
          </p:nvSpPr>
          <p:spPr>
            <a:xfrm>
              <a:off x="11052488" y="465003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dirty="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Spain</a:t>
              </a:r>
            </a:p>
          </p:txBody>
        </p:sp>
        <p:sp>
          <p:nvSpPr>
            <p:cNvPr id="104" name="ZoneTexte 103">
              <a:extLst>
                <a:ext uri="{FF2B5EF4-FFF2-40B4-BE49-F238E27FC236}">
                  <a16:creationId xmlns:a16="http://schemas.microsoft.com/office/drawing/2014/main" id="{82477B74-AE16-487A-A625-DD31F8E90C5E}"/>
                </a:ext>
              </a:extLst>
            </p:cNvPr>
            <p:cNvSpPr txBox="1"/>
            <p:nvPr/>
          </p:nvSpPr>
          <p:spPr>
            <a:xfrm>
              <a:off x="9835137" y="2206529"/>
              <a:ext cx="10999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dirty="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Morocco</a:t>
              </a:r>
            </a:p>
          </p:txBody>
        </p:sp>
      </p:grpSp>
      <p:grpSp>
        <p:nvGrpSpPr>
          <p:cNvPr id="107" name="Groupe 2">
            <a:extLst>
              <a:ext uri="{FF2B5EF4-FFF2-40B4-BE49-F238E27FC236}">
                <a16:creationId xmlns:a16="http://schemas.microsoft.com/office/drawing/2014/main" id="{7AA5A841-E629-42EF-A46A-A1EB2B6D306F}"/>
              </a:ext>
            </a:extLst>
          </p:cNvPr>
          <p:cNvGrpSpPr/>
          <p:nvPr/>
        </p:nvGrpSpPr>
        <p:grpSpPr>
          <a:xfrm>
            <a:off x="153821" y="201144"/>
            <a:ext cx="11840135" cy="6533765"/>
            <a:chOff x="153821" y="201144"/>
            <a:chExt cx="11840135" cy="6533765"/>
          </a:xfrm>
        </p:grpSpPr>
        <p:pic>
          <p:nvPicPr>
            <p:cNvPr id="108" name="Graphique 9">
              <a:extLst>
                <a:ext uri="{FF2B5EF4-FFF2-40B4-BE49-F238E27FC236}">
                  <a16:creationId xmlns:a16="http://schemas.microsoft.com/office/drawing/2014/main" id="{73F3A2D3-B55F-4FCD-9B0A-6DF6A8973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53821" y="201144"/>
              <a:ext cx="1618620" cy="1122280"/>
            </a:xfrm>
            <a:prstGeom prst="rect">
              <a:avLst/>
            </a:prstGeom>
          </p:spPr>
        </p:pic>
        <p:grpSp>
          <p:nvGrpSpPr>
            <p:cNvPr id="109" name="Groupe 1">
              <a:extLst>
                <a:ext uri="{FF2B5EF4-FFF2-40B4-BE49-F238E27FC236}">
                  <a16:creationId xmlns:a16="http://schemas.microsoft.com/office/drawing/2014/main" id="{F272F303-5228-4934-80FA-23B05E170D1F}"/>
                </a:ext>
              </a:extLst>
            </p:cNvPr>
            <p:cNvGrpSpPr/>
            <p:nvPr/>
          </p:nvGrpSpPr>
          <p:grpSpPr>
            <a:xfrm>
              <a:off x="310393" y="345507"/>
              <a:ext cx="11683563" cy="6389402"/>
              <a:chOff x="310393" y="345507"/>
              <a:chExt cx="11683563" cy="6389402"/>
            </a:xfrm>
          </p:grpSpPr>
          <p:cxnSp>
            <p:nvCxnSpPr>
              <p:cNvPr id="110" name="Connecteur droit 5">
                <a:extLst>
                  <a:ext uri="{FF2B5EF4-FFF2-40B4-BE49-F238E27FC236}">
                    <a16:creationId xmlns:a16="http://schemas.microsoft.com/office/drawing/2014/main" id="{4A082C81-D2A2-4688-8284-1ACF7C0EB9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0393" y="6637235"/>
                <a:ext cx="1182848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Connecteur droit 6">
                <a:extLst>
                  <a:ext uri="{FF2B5EF4-FFF2-40B4-BE49-F238E27FC236}">
                    <a16:creationId xmlns:a16="http://schemas.microsoft.com/office/drawing/2014/main" id="{2CA6F2AC-56E1-4C4F-BF3E-D00441DDF4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0393" y="3890596"/>
                <a:ext cx="0" cy="2746639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Connecteur droit 10">
                <a:extLst>
                  <a:ext uri="{FF2B5EF4-FFF2-40B4-BE49-F238E27FC236}">
                    <a16:creationId xmlns:a16="http://schemas.microsoft.com/office/drawing/2014/main" id="{57A9DC18-482F-41D3-A18C-FA2BDCF364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89957" y="345507"/>
                <a:ext cx="0" cy="253166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Connecteur droit 26">
                <a:extLst>
                  <a:ext uri="{FF2B5EF4-FFF2-40B4-BE49-F238E27FC236}">
                    <a16:creationId xmlns:a16="http://schemas.microsoft.com/office/drawing/2014/main" id="{78DE87EF-1B90-4B4B-9C77-0597B66699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60816" y="345507"/>
                <a:ext cx="2229141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Connecteur droit 29">
                <a:extLst>
                  <a:ext uri="{FF2B5EF4-FFF2-40B4-BE49-F238E27FC236}">
                    <a16:creationId xmlns:a16="http://schemas.microsoft.com/office/drawing/2014/main" id="{8C6FE29E-AA38-4BD1-B59B-E49404D3335E}"/>
                  </a:ext>
                </a:extLst>
              </p:cNvPr>
              <p:cNvCxnSpPr/>
              <p:nvPr/>
            </p:nvCxnSpPr>
            <p:spPr>
              <a:xfrm>
                <a:off x="11889957" y="2499560"/>
                <a:ext cx="0" cy="1711354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Connecteur droit 35">
                <a:extLst>
                  <a:ext uri="{FF2B5EF4-FFF2-40B4-BE49-F238E27FC236}">
                    <a16:creationId xmlns:a16="http://schemas.microsoft.com/office/drawing/2014/main" id="{67B4B965-A18C-4407-B363-9972CB9854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2800" y="6637235"/>
                <a:ext cx="2971800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Connecteur droit 36">
                <a:extLst>
                  <a:ext uri="{FF2B5EF4-FFF2-40B4-BE49-F238E27FC236}">
                    <a16:creationId xmlns:a16="http://schemas.microsoft.com/office/drawing/2014/main" id="{B7620BDE-84BD-4867-982D-F79FA36B36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92538" y="5223399"/>
                <a:ext cx="0" cy="1413836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22" name="Graphique 39">
                <a:extLst>
                  <a:ext uri="{FF2B5EF4-FFF2-40B4-BE49-F238E27FC236}">
                    <a16:creationId xmlns:a16="http://schemas.microsoft.com/office/drawing/2014/main" id="{617128E1-6654-441D-9C2F-8164FE814F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p:blipFill>
            <p:spPr>
              <a:xfrm>
                <a:off x="11745898" y="630732"/>
                <a:ext cx="248058" cy="1761934"/>
              </a:xfrm>
              <a:prstGeom prst="rect">
                <a:avLst/>
              </a:prstGeom>
            </p:spPr>
          </p:pic>
          <p:sp>
            <p:nvSpPr>
              <p:cNvPr id="123" name="ZoneTexte 42">
                <a:extLst>
                  <a:ext uri="{FF2B5EF4-FFF2-40B4-BE49-F238E27FC236}">
                    <a16:creationId xmlns:a16="http://schemas.microsoft.com/office/drawing/2014/main" id="{F9AFB5C6-BAA2-4702-810E-908126F1AFCB}"/>
                  </a:ext>
                </a:extLst>
              </p:cNvPr>
              <p:cNvSpPr txBox="1"/>
              <p:nvPr/>
            </p:nvSpPr>
            <p:spPr>
              <a:xfrm>
                <a:off x="1491947" y="6427132"/>
                <a:ext cx="22508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www.fivetravel.ma</a:t>
                </a:r>
              </a:p>
            </p:txBody>
          </p:sp>
          <p:cxnSp>
            <p:nvCxnSpPr>
              <p:cNvPr id="124" name="Connecteur droit 59">
                <a:extLst>
                  <a:ext uri="{FF2B5EF4-FFF2-40B4-BE49-F238E27FC236}">
                    <a16:creationId xmlns:a16="http://schemas.microsoft.com/office/drawing/2014/main" id="{54644BF5-EBAA-4BA9-8330-F71C02C6C1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18157" y="6637235"/>
                <a:ext cx="2971800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97211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5" grpId="0" animBg="1"/>
      <p:bldP spid="5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e 31">
            <a:extLst>
              <a:ext uri="{FF2B5EF4-FFF2-40B4-BE49-F238E27FC236}">
                <a16:creationId xmlns:a16="http://schemas.microsoft.com/office/drawing/2014/main" id="{775ED59A-0756-4B71-9966-56560737EED2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8506A2F-732F-48CA-90C0-7CBD257094F3}"/>
                </a:ext>
              </a:extLst>
            </p:cNvPr>
            <p:cNvSpPr/>
            <p:nvPr/>
          </p:nvSpPr>
          <p:spPr>
            <a:xfrm rot="10800000">
              <a:off x="7308020" y="0"/>
              <a:ext cx="4883981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506BC6A-3D7C-431E-9323-00A940D1FABF}"/>
                </a:ext>
              </a:extLst>
            </p:cNvPr>
            <p:cNvSpPr/>
            <p:nvPr/>
          </p:nvSpPr>
          <p:spPr>
            <a:xfrm>
              <a:off x="1" y="0"/>
              <a:ext cx="4606604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</p:grpSp>
      <p:pic>
        <p:nvPicPr>
          <p:cNvPr id="56" name="Graphique 55">
            <a:extLst>
              <a:ext uri="{FF2B5EF4-FFF2-40B4-BE49-F238E27FC236}">
                <a16:creationId xmlns:a16="http://schemas.microsoft.com/office/drawing/2014/main" id="{6B27CF5A-A756-4936-97D6-1AE28230FE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contrast="-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260" t="13429" r="4097" b="13051"/>
          <a:stretch/>
        </p:blipFill>
        <p:spPr>
          <a:xfrm>
            <a:off x="6646888" y="432075"/>
            <a:ext cx="5595912" cy="6422999"/>
          </a:xfrm>
          <a:prstGeom prst="rect">
            <a:avLst/>
          </a:prstGeom>
        </p:spPr>
      </p:pic>
      <p:sp>
        <p:nvSpPr>
          <p:cNvPr id="52" name="ZoneTexte 51">
            <a:extLst>
              <a:ext uri="{FF2B5EF4-FFF2-40B4-BE49-F238E27FC236}">
                <a16:creationId xmlns:a16="http://schemas.microsoft.com/office/drawing/2014/main" id="{AD6AE6F4-87B6-412F-9080-3F4B63A0F3B8}"/>
              </a:ext>
            </a:extLst>
          </p:cNvPr>
          <p:cNvSpPr txBox="1"/>
          <p:nvPr/>
        </p:nvSpPr>
        <p:spPr>
          <a:xfrm>
            <a:off x="5700353" y="616744"/>
            <a:ext cx="48789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6000" dirty="0" err="1">
                <a:solidFill>
                  <a:schemeClr val="bg1">
                    <a:lumMod val="50000"/>
                  </a:schemeClr>
                </a:solidFill>
                <a:latin typeface="Didot LT Std" panose="02070803090506020303" pitchFamily="18" charset="0"/>
              </a:rPr>
              <a:t>Essaouira’s</a:t>
            </a:r>
            <a:endParaRPr lang="fr-CA" sz="6000" dirty="0">
              <a:solidFill>
                <a:schemeClr val="bg1">
                  <a:lumMod val="50000"/>
                </a:schemeClr>
              </a:solidFill>
              <a:latin typeface="Didot LT Std" panose="02070803090506020303" pitchFamily="18" charset="0"/>
            </a:endParaRPr>
          </a:p>
        </p:txBody>
      </p: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7C9A7A4B-9881-4D9D-B613-56CF8274867D}"/>
              </a:ext>
            </a:extLst>
          </p:cNvPr>
          <p:cNvCxnSpPr>
            <a:cxnSpLocks/>
          </p:cNvCxnSpPr>
          <p:nvPr/>
        </p:nvCxnSpPr>
        <p:spPr>
          <a:xfrm>
            <a:off x="5784619" y="788729"/>
            <a:ext cx="0" cy="1603937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Image 53">
            <a:extLst>
              <a:ext uri="{FF2B5EF4-FFF2-40B4-BE49-F238E27FC236}">
                <a16:creationId xmlns:a16="http://schemas.microsoft.com/office/drawing/2014/main" id="{B831A7F1-5299-4681-99CD-BFBCB17090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1371" y="2279688"/>
            <a:ext cx="404629" cy="620043"/>
          </a:xfrm>
          <a:prstGeom prst="rect">
            <a:avLst/>
          </a:prstGeom>
        </p:spPr>
      </p:pic>
      <p:sp>
        <p:nvSpPr>
          <p:cNvPr id="55" name="Ellipse 54">
            <a:extLst>
              <a:ext uri="{FF2B5EF4-FFF2-40B4-BE49-F238E27FC236}">
                <a16:creationId xmlns:a16="http://schemas.microsoft.com/office/drawing/2014/main" id="{000DD6A8-61FF-45C6-AF5C-E69D0FEADF58}"/>
              </a:ext>
            </a:extLst>
          </p:cNvPr>
          <p:cNvSpPr/>
          <p:nvPr/>
        </p:nvSpPr>
        <p:spPr>
          <a:xfrm>
            <a:off x="9118443" y="2973247"/>
            <a:ext cx="90488" cy="90488"/>
          </a:xfrm>
          <a:prstGeom prst="ellipse">
            <a:avLst/>
          </a:prstGeom>
          <a:solidFill>
            <a:srgbClr val="C0000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097C47D9-8608-4D43-A11E-343E9B322CBA}"/>
              </a:ext>
            </a:extLst>
          </p:cNvPr>
          <p:cNvSpPr txBox="1"/>
          <p:nvPr/>
        </p:nvSpPr>
        <p:spPr>
          <a:xfrm>
            <a:off x="5742687" y="1511699"/>
            <a:ext cx="3175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3600" dirty="0" err="1">
                <a:solidFill>
                  <a:schemeClr val="bg1">
                    <a:lumMod val="65000"/>
                  </a:schemeClr>
                </a:solidFill>
                <a:latin typeface="Didot LT Std" panose="02070803090506020303" pitchFamily="18" charset="0"/>
              </a:rPr>
              <a:t>Other</a:t>
            </a:r>
            <a:r>
              <a:rPr lang="fr-CA" sz="3600" dirty="0">
                <a:solidFill>
                  <a:schemeClr val="bg1">
                    <a:lumMod val="65000"/>
                  </a:schemeClr>
                </a:solidFill>
                <a:latin typeface="Didot LT Std" panose="02070803090506020303" pitchFamily="18" charset="0"/>
              </a:rPr>
              <a:t> Assets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AF6C287-725D-43C1-AB63-E313D7E049B4}"/>
              </a:ext>
            </a:extLst>
          </p:cNvPr>
          <p:cNvGrpSpPr/>
          <p:nvPr/>
        </p:nvGrpSpPr>
        <p:grpSpPr>
          <a:xfrm>
            <a:off x="2106796" y="1598187"/>
            <a:ext cx="4655423" cy="1591885"/>
            <a:chOff x="1090838" y="1969869"/>
            <a:chExt cx="4655423" cy="1591885"/>
          </a:xfrm>
        </p:grpSpPr>
        <p:grpSp>
          <p:nvGrpSpPr>
            <p:cNvPr id="66" name="Groupe 65">
              <a:extLst>
                <a:ext uri="{FF2B5EF4-FFF2-40B4-BE49-F238E27FC236}">
                  <a16:creationId xmlns:a16="http://schemas.microsoft.com/office/drawing/2014/main" id="{EE192FC1-9BCC-45D3-8859-AE2ED67DE58C}"/>
                </a:ext>
              </a:extLst>
            </p:cNvPr>
            <p:cNvGrpSpPr/>
            <p:nvPr/>
          </p:nvGrpSpPr>
          <p:grpSpPr>
            <a:xfrm>
              <a:off x="1441675" y="1969869"/>
              <a:ext cx="4304586" cy="1591885"/>
              <a:chOff x="589802" y="2365412"/>
              <a:chExt cx="4304586" cy="1591885"/>
            </a:xfrm>
          </p:grpSpPr>
          <p:grpSp>
            <p:nvGrpSpPr>
              <p:cNvPr id="67" name="Groupe 66">
                <a:extLst>
                  <a:ext uri="{FF2B5EF4-FFF2-40B4-BE49-F238E27FC236}">
                    <a16:creationId xmlns:a16="http://schemas.microsoft.com/office/drawing/2014/main" id="{13FC4E39-3C1C-48E2-8B3F-DA14E37CA61B}"/>
                  </a:ext>
                </a:extLst>
              </p:cNvPr>
              <p:cNvGrpSpPr/>
              <p:nvPr/>
            </p:nvGrpSpPr>
            <p:grpSpPr>
              <a:xfrm>
                <a:off x="662670" y="2365412"/>
                <a:ext cx="4231718" cy="1591885"/>
                <a:chOff x="6783660" y="4671475"/>
                <a:chExt cx="2465458" cy="1591885"/>
              </a:xfrm>
            </p:grpSpPr>
            <p:grpSp>
              <p:nvGrpSpPr>
                <p:cNvPr id="95" name="Groupe 94">
                  <a:extLst>
                    <a:ext uri="{FF2B5EF4-FFF2-40B4-BE49-F238E27FC236}">
                      <a16:creationId xmlns:a16="http://schemas.microsoft.com/office/drawing/2014/main" id="{CA164B05-DE64-48C2-BFC1-09F8A9E63033}"/>
                    </a:ext>
                  </a:extLst>
                </p:cNvPr>
                <p:cNvGrpSpPr/>
                <p:nvPr/>
              </p:nvGrpSpPr>
              <p:grpSpPr>
                <a:xfrm>
                  <a:off x="6783660" y="4671475"/>
                  <a:ext cx="1711086" cy="1591885"/>
                  <a:chOff x="10305781" y="1409950"/>
                  <a:chExt cx="1857702" cy="1155077"/>
                </a:xfrm>
                <a:effectLst>
                  <a:outerShdw blurRad="215900" dist="190500" dir="2700000" algn="tl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97" name="Rectangle 96">
                    <a:extLst>
                      <a:ext uri="{FF2B5EF4-FFF2-40B4-BE49-F238E27FC236}">
                        <a16:creationId xmlns:a16="http://schemas.microsoft.com/office/drawing/2014/main" id="{D55C3587-7E75-4A47-83CA-161FB78478E9}"/>
                      </a:ext>
                    </a:extLst>
                  </p:cNvPr>
                  <p:cNvSpPr/>
                  <p:nvPr/>
                </p:nvSpPr>
                <p:spPr>
                  <a:xfrm>
                    <a:off x="10305781" y="1409950"/>
                    <a:ext cx="1857702" cy="1067799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CA" dirty="0"/>
                  </a:p>
                </p:txBody>
              </p:sp>
              <p:sp>
                <p:nvSpPr>
                  <p:cNvPr id="98" name="Rectangle 97">
                    <a:extLst>
                      <a:ext uri="{FF2B5EF4-FFF2-40B4-BE49-F238E27FC236}">
                        <a16:creationId xmlns:a16="http://schemas.microsoft.com/office/drawing/2014/main" id="{3E7C0F14-0382-44CA-9D68-A0007E42AD13}"/>
                      </a:ext>
                    </a:extLst>
                  </p:cNvPr>
                  <p:cNvSpPr/>
                  <p:nvPr/>
                </p:nvSpPr>
                <p:spPr>
                  <a:xfrm>
                    <a:off x="10308938" y="2521688"/>
                    <a:ext cx="1854544" cy="43339"/>
                  </a:xfrm>
                  <a:prstGeom prst="rect">
                    <a:avLst/>
                  </a:prstGeom>
                  <a:solidFill>
                    <a:srgbClr val="D6070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CA">
                      <a:solidFill>
                        <a:srgbClr val="0070C0"/>
                      </a:solidFill>
                    </a:endParaRPr>
                  </a:p>
                </p:txBody>
              </p:sp>
              <p:cxnSp>
                <p:nvCxnSpPr>
                  <p:cNvPr id="99" name="Connecteur droit 98">
                    <a:extLst>
                      <a:ext uri="{FF2B5EF4-FFF2-40B4-BE49-F238E27FC236}">
                        <a16:creationId xmlns:a16="http://schemas.microsoft.com/office/drawing/2014/main" id="{A82D1CED-C275-4048-A077-FD9542ABE24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305784" y="2471023"/>
                    <a:ext cx="1857698" cy="0"/>
                  </a:xfrm>
                  <a:prstGeom prst="line">
                    <a:avLst/>
                  </a:prstGeom>
                  <a:ln w="3175">
                    <a:solidFill>
                      <a:srgbClr val="FF2A33"/>
                    </a:solidFill>
                  </a:ln>
                </p:spPr>
                <p:style>
                  <a:lnRef idx="1">
                    <a:schemeClr val="accent5"/>
                  </a:lnRef>
                  <a:fillRef idx="0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0" name="ZoneTexte 99">
                    <a:extLst>
                      <a:ext uri="{FF2B5EF4-FFF2-40B4-BE49-F238E27FC236}">
                        <a16:creationId xmlns:a16="http://schemas.microsoft.com/office/drawing/2014/main" id="{9DC4CD19-C6DE-4B51-B1CA-07A2806DEA5B}"/>
                      </a:ext>
                    </a:extLst>
                  </p:cNvPr>
                  <p:cNvSpPr txBox="1"/>
                  <p:nvPr/>
                </p:nvSpPr>
                <p:spPr>
                  <a:xfrm>
                    <a:off x="11173043" y="1763671"/>
                    <a:ext cx="990439" cy="66997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rgbClr val="0070C0"/>
                        </a:solidFill>
                        <a:latin typeface="Roboto Black" panose="02000000000000000000" pitchFamily="2" charset="0"/>
                        <a:ea typeface="Roboto Black" panose="02000000000000000000" pitchFamily="2" charset="0"/>
                      </a:rPr>
                      <a:t>An International Airport </a:t>
                    </a:r>
                  </a:p>
                </p:txBody>
              </p:sp>
            </p:grpSp>
            <p:sp>
              <p:nvSpPr>
                <p:cNvPr id="122" name="ZoneTexte 121">
                  <a:extLst>
                    <a:ext uri="{FF2B5EF4-FFF2-40B4-BE49-F238E27FC236}">
                      <a16:creationId xmlns:a16="http://schemas.microsoft.com/office/drawing/2014/main" id="{B9EB1AA7-96DE-4C59-B90A-05BAE82B38F5}"/>
                    </a:ext>
                  </a:extLst>
                </p:cNvPr>
                <p:cNvSpPr txBox="1"/>
                <p:nvPr/>
              </p:nvSpPr>
              <p:spPr>
                <a:xfrm>
                  <a:off x="7813932" y="5670881"/>
                  <a:ext cx="143518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1400" dirty="0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endParaRPr>
                </a:p>
              </p:txBody>
            </p:sp>
          </p:grpSp>
          <p:pic>
            <p:nvPicPr>
              <p:cNvPr id="68" name="Graphique 67">
                <a:extLst>
                  <a:ext uri="{FF2B5EF4-FFF2-40B4-BE49-F238E27FC236}">
                    <a16:creationId xmlns:a16="http://schemas.microsoft.com/office/drawing/2014/main" id="{C445106E-9B1B-465A-8065-6E8A4660EB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89802" y="2500771"/>
                <a:ext cx="1565823" cy="1396798"/>
              </a:xfrm>
              <a:prstGeom prst="rect">
                <a:avLst/>
              </a:prstGeom>
            </p:spPr>
          </p:pic>
        </p:grpSp>
        <p:pic>
          <p:nvPicPr>
            <p:cNvPr id="9" name="Graphique 8">
              <a:extLst>
                <a:ext uri="{FF2B5EF4-FFF2-40B4-BE49-F238E27FC236}">
                  <a16:creationId xmlns:a16="http://schemas.microsoft.com/office/drawing/2014/main" id="{EEA22481-B129-4A6F-B398-84C99B47A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90838" y="2055647"/>
              <a:ext cx="600075" cy="619125"/>
            </a:xfrm>
            <a:prstGeom prst="rect">
              <a:avLst/>
            </a:prstGeom>
          </p:spPr>
        </p:pic>
      </p:grpSp>
      <p:grpSp>
        <p:nvGrpSpPr>
          <p:cNvPr id="3" name="Groupe 2" hidden="1">
            <a:extLst>
              <a:ext uri="{FF2B5EF4-FFF2-40B4-BE49-F238E27FC236}">
                <a16:creationId xmlns:a16="http://schemas.microsoft.com/office/drawing/2014/main" id="{3C32991D-20C3-4271-9734-9BEEBE74B3D9}"/>
              </a:ext>
            </a:extLst>
          </p:cNvPr>
          <p:cNvGrpSpPr/>
          <p:nvPr/>
        </p:nvGrpSpPr>
        <p:grpSpPr>
          <a:xfrm>
            <a:off x="9066496" y="1600728"/>
            <a:ext cx="1729806" cy="2235318"/>
            <a:chOff x="9063434" y="1598615"/>
            <a:chExt cx="1729806" cy="2235318"/>
          </a:xfrm>
        </p:grpSpPr>
        <p:pic>
          <p:nvPicPr>
            <p:cNvPr id="111" name="Graphique 110">
              <a:extLst>
                <a:ext uri="{FF2B5EF4-FFF2-40B4-BE49-F238E27FC236}">
                  <a16:creationId xmlns:a16="http://schemas.microsoft.com/office/drawing/2014/main" id="{F9A08512-7FBB-4211-ACF7-80E25C55E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5790785" flipV="1">
              <a:off x="9878407" y="2444549"/>
              <a:ext cx="770638" cy="1059029"/>
            </a:xfrm>
            <a:prstGeom prst="rect">
              <a:avLst/>
            </a:prstGeom>
          </p:spPr>
        </p:pic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5F8EA662-4EF7-4E40-A299-CBE6DB3A2235}"/>
                </a:ext>
              </a:extLst>
            </p:cNvPr>
            <p:cNvGrpSpPr/>
            <p:nvPr/>
          </p:nvGrpSpPr>
          <p:grpSpPr>
            <a:xfrm>
              <a:off x="9063434" y="1598615"/>
              <a:ext cx="1535022" cy="2235318"/>
              <a:chOff x="9063434" y="1598615"/>
              <a:chExt cx="1535022" cy="2235318"/>
            </a:xfrm>
          </p:grpSpPr>
          <p:pic>
            <p:nvPicPr>
              <p:cNvPr id="110" name="Graphique 109">
                <a:extLst>
                  <a:ext uri="{FF2B5EF4-FFF2-40B4-BE49-F238E27FC236}">
                    <a16:creationId xmlns:a16="http://schemas.microsoft.com/office/drawing/2014/main" id="{FBDE0270-E984-4CEC-AFB1-C980887C22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 rot="2234452" flipV="1">
                <a:off x="9513073" y="1598615"/>
                <a:ext cx="1085383" cy="1491561"/>
              </a:xfrm>
              <a:prstGeom prst="rect">
                <a:avLst/>
              </a:prstGeom>
            </p:spPr>
          </p:pic>
          <p:pic>
            <p:nvPicPr>
              <p:cNvPr id="112" name="Graphique 111">
                <a:extLst>
                  <a:ext uri="{FF2B5EF4-FFF2-40B4-BE49-F238E27FC236}">
                    <a16:creationId xmlns:a16="http://schemas.microsoft.com/office/drawing/2014/main" id="{D3E4C2DC-FA11-416F-B3CC-CCF31D508B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 rot="20036507">
                <a:off x="9518111" y="2986305"/>
                <a:ext cx="616804" cy="847628"/>
              </a:xfrm>
              <a:prstGeom prst="rect">
                <a:avLst/>
              </a:prstGeom>
            </p:spPr>
          </p:pic>
          <p:pic>
            <p:nvPicPr>
              <p:cNvPr id="69" name="Graphique 68">
                <a:extLst>
                  <a:ext uri="{FF2B5EF4-FFF2-40B4-BE49-F238E27FC236}">
                    <a16:creationId xmlns:a16="http://schemas.microsoft.com/office/drawing/2014/main" id="{FA97E57E-6FC4-432B-B721-F801C2F697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 rot="14277048" flipH="1" flipV="1">
                <a:off x="9152167" y="2803892"/>
                <a:ext cx="474225" cy="651692"/>
              </a:xfrm>
              <a:prstGeom prst="rect">
                <a:avLst/>
              </a:prstGeom>
            </p:spPr>
          </p:pic>
        </p:grpSp>
      </p:grpSp>
      <p:sp>
        <p:nvSpPr>
          <p:cNvPr id="80" name="ZoneTexte 79">
            <a:extLst>
              <a:ext uri="{FF2B5EF4-FFF2-40B4-BE49-F238E27FC236}">
                <a16:creationId xmlns:a16="http://schemas.microsoft.com/office/drawing/2014/main" id="{378F73CF-DF02-4759-B4C8-124F8611FAA5}"/>
              </a:ext>
            </a:extLst>
          </p:cNvPr>
          <p:cNvSpPr txBox="1"/>
          <p:nvPr/>
        </p:nvSpPr>
        <p:spPr>
          <a:xfrm>
            <a:off x="1900567" y="4960891"/>
            <a:ext cx="4094578" cy="1423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  <a:spcBef>
                <a:spcPts val="1"/>
              </a:spcBef>
            </a:pPr>
            <a:r>
              <a:rPr lang="fr-CA" sz="4000" dirty="0">
                <a:solidFill>
                  <a:srgbClr val="A6A6A6"/>
                </a:solidFill>
                <a:latin typeface="Didot LT Std" panose="02070803090506020303" pitchFamily="18" charset="0"/>
              </a:rPr>
              <a:t>1</a:t>
            </a:r>
            <a:r>
              <a:rPr lang="fr-CA" sz="2000" dirty="0">
                <a:solidFill>
                  <a:srgbClr val="A6A6A6"/>
                </a:solidFill>
                <a:latin typeface="Didot LT Std" panose="02070803090506020303" pitchFamily="18" charset="0"/>
              </a:rPr>
              <a:t>st</a:t>
            </a:r>
            <a:r>
              <a:rPr lang="fr-CA" sz="4000" dirty="0">
                <a:solidFill>
                  <a:srgbClr val="A6A6A6"/>
                </a:solidFill>
                <a:latin typeface="Didot LT Std" panose="02070803090506020303" pitchFamily="18" charset="0"/>
              </a:rPr>
              <a:t> </a:t>
            </a:r>
            <a:r>
              <a:rPr lang="fr-CA" sz="4000" dirty="0" err="1">
                <a:solidFill>
                  <a:srgbClr val="339933"/>
                </a:solidFill>
                <a:latin typeface="Didot LT Std" panose="02070803090506020303" pitchFamily="18" charset="0"/>
              </a:rPr>
              <a:t>Organic</a:t>
            </a:r>
            <a:r>
              <a:rPr lang="fr-CA" sz="4000" dirty="0">
                <a:solidFill>
                  <a:srgbClr val="A6A6A6"/>
                </a:solidFill>
                <a:latin typeface="Didot LT Std" panose="02070803090506020303" pitchFamily="18" charset="0"/>
              </a:rPr>
              <a:t> </a:t>
            </a:r>
            <a:r>
              <a:rPr lang="fr-CA" sz="4000" dirty="0" err="1">
                <a:solidFill>
                  <a:srgbClr val="A6A6A6"/>
                </a:solidFill>
                <a:latin typeface="Didot LT Std" panose="02070803090506020303" pitchFamily="18" charset="0"/>
              </a:rPr>
              <a:t>Winery</a:t>
            </a:r>
            <a:r>
              <a:rPr lang="fr-CA" sz="4000" dirty="0">
                <a:solidFill>
                  <a:srgbClr val="A6A6A6"/>
                </a:solidFill>
                <a:latin typeface="Didot LT Std" panose="02070803090506020303" pitchFamily="18" charset="0"/>
              </a:rPr>
              <a:t> in Morocco</a:t>
            </a: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65C0C7AF-DF31-46D4-9902-A309FDC8EFB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70444" y="3557867"/>
            <a:ext cx="2127569" cy="1846848"/>
          </a:xfrm>
          <a:prstGeom prst="rect">
            <a:avLst/>
          </a:prstGeom>
        </p:spPr>
      </p:pic>
      <p:grpSp>
        <p:nvGrpSpPr>
          <p:cNvPr id="81" name="Groupe 80">
            <a:extLst>
              <a:ext uri="{FF2B5EF4-FFF2-40B4-BE49-F238E27FC236}">
                <a16:creationId xmlns:a16="http://schemas.microsoft.com/office/drawing/2014/main" id="{486A9410-650B-4727-A883-5CA65FF18881}"/>
              </a:ext>
            </a:extLst>
          </p:cNvPr>
          <p:cNvGrpSpPr/>
          <p:nvPr/>
        </p:nvGrpSpPr>
        <p:grpSpPr>
          <a:xfrm>
            <a:off x="4801420" y="3802448"/>
            <a:ext cx="2507761" cy="806090"/>
            <a:chOff x="1469534" y="4599999"/>
            <a:chExt cx="2507761" cy="806090"/>
          </a:xfrm>
        </p:grpSpPr>
        <p:grpSp>
          <p:nvGrpSpPr>
            <p:cNvPr id="82" name="Groupe 81">
              <a:extLst>
                <a:ext uri="{FF2B5EF4-FFF2-40B4-BE49-F238E27FC236}">
                  <a16:creationId xmlns:a16="http://schemas.microsoft.com/office/drawing/2014/main" id="{DFD5E036-A2D8-4525-A57C-229962B56397}"/>
                </a:ext>
              </a:extLst>
            </p:cNvPr>
            <p:cNvGrpSpPr/>
            <p:nvPr/>
          </p:nvGrpSpPr>
          <p:grpSpPr>
            <a:xfrm>
              <a:off x="1469534" y="4599999"/>
              <a:ext cx="2507761" cy="806090"/>
              <a:chOff x="10305778" y="1409950"/>
              <a:chExt cx="2323076" cy="1176060"/>
            </a:xfrm>
            <a:effectLst>
              <a:outerShdw blurRad="215900" dist="1905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A0F37B68-B6CE-4E97-B93E-226CAE111A9E}"/>
                  </a:ext>
                </a:extLst>
              </p:cNvPr>
              <p:cNvSpPr/>
              <p:nvPr/>
            </p:nvSpPr>
            <p:spPr>
              <a:xfrm>
                <a:off x="10305778" y="1409950"/>
                <a:ext cx="2321997" cy="106779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922BE796-2372-46C0-BCD3-55D1B2B31902}"/>
                  </a:ext>
                </a:extLst>
              </p:cNvPr>
              <p:cNvSpPr/>
              <p:nvPr/>
            </p:nvSpPr>
            <p:spPr>
              <a:xfrm>
                <a:off x="10308937" y="2519307"/>
                <a:ext cx="2319917" cy="66703"/>
              </a:xfrm>
              <a:prstGeom prst="rect">
                <a:avLst/>
              </a:prstGeom>
              <a:solidFill>
                <a:srgbClr val="0072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86" name="Connecteur droit 85">
                <a:extLst>
                  <a:ext uri="{FF2B5EF4-FFF2-40B4-BE49-F238E27FC236}">
                    <a16:creationId xmlns:a16="http://schemas.microsoft.com/office/drawing/2014/main" id="{BA072DC9-49FE-4ADC-8346-B64E8402E1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05784" y="2471023"/>
                <a:ext cx="2321986" cy="0"/>
              </a:xfrm>
              <a:prstGeom prst="line">
                <a:avLst/>
              </a:prstGeom>
              <a:ln w="3175">
                <a:solidFill>
                  <a:srgbClr val="00723E"/>
                </a:solidFill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87" name="ZoneTexte 86">
                <a:extLst>
                  <a:ext uri="{FF2B5EF4-FFF2-40B4-BE49-F238E27FC236}">
                    <a16:creationId xmlns:a16="http://schemas.microsoft.com/office/drawing/2014/main" id="{E4CD1F31-86FD-40F8-863A-B8B51A5E21A3}"/>
                  </a:ext>
                </a:extLst>
              </p:cNvPr>
              <p:cNvSpPr txBox="1"/>
              <p:nvPr/>
            </p:nvSpPr>
            <p:spPr>
              <a:xfrm>
                <a:off x="11087296" y="1693343"/>
                <a:ext cx="1493422" cy="538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339933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Eco Lodges</a:t>
                </a:r>
                <a:endParaRPr lang="en-US" dirty="0">
                  <a:solidFill>
                    <a:srgbClr val="339933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p:grpSp>
        <p:pic>
          <p:nvPicPr>
            <p:cNvPr id="83" name="Graphique 82">
              <a:extLst>
                <a:ext uri="{FF2B5EF4-FFF2-40B4-BE49-F238E27FC236}">
                  <a16:creationId xmlns:a16="http://schemas.microsoft.com/office/drawing/2014/main" id="{92CB6FA5-0B7E-4FF4-83BC-35692D8AE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570891" y="4641508"/>
              <a:ext cx="676275" cy="619125"/>
            </a:xfrm>
            <a:prstGeom prst="rect">
              <a:avLst/>
            </a:prstGeom>
          </p:spPr>
        </p:pic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99EDEBBD-2CA1-433D-8DA3-FC0397CDB2B1}"/>
              </a:ext>
            </a:extLst>
          </p:cNvPr>
          <p:cNvGrpSpPr/>
          <p:nvPr/>
        </p:nvGrpSpPr>
        <p:grpSpPr>
          <a:xfrm>
            <a:off x="6272893" y="5190271"/>
            <a:ext cx="3081838" cy="945770"/>
            <a:chOff x="6809013" y="5040613"/>
            <a:chExt cx="3081838" cy="945770"/>
          </a:xfrm>
        </p:grpSpPr>
        <p:grpSp>
          <p:nvGrpSpPr>
            <p:cNvPr id="126" name="Groupe 125">
              <a:extLst>
                <a:ext uri="{FF2B5EF4-FFF2-40B4-BE49-F238E27FC236}">
                  <a16:creationId xmlns:a16="http://schemas.microsoft.com/office/drawing/2014/main" id="{B1B825E7-09E4-4490-8BCE-AD40C3CDED90}"/>
                </a:ext>
              </a:extLst>
            </p:cNvPr>
            <p:cNvGrpSpPr/>
            <p:nvPr/>
          </p:nvGrpSpPr>
          <p:grpSpPr>
            <a:xfrm>
              <a:off x="6809013" y="5040613"/>
              <a:ext cx="3081838" cy="945770"/>
              <a:chOff x="4635591" y="5218970"/>
              <a:chExt cx="3081838" cy="945770"/>
            </a:xfrm>
          </p:grpSpPr>
          <p:grpSp>
            <p:nvGrpSpPr>
              <p:cNvPr id="127" name="Groupe 126">
                <a:extLst>
                  <a:ext uri="{FF2B5EF4-FFF2-40B4-BE49-F238E27FC236}">
                    <a16:creationId xmlns:a16="http://schemas.microsoft.com/office/drawing/2014/main" id="{7735DA9B-8D51-4B83-8B66-918D88D5CC7D}"/>
                  </a:ext>
                </a:extLst>
              </p:cNvPr>
              <p:cNvGrpSpPr/>
              <p:nvPr/>
            </p:nvGrpSpPr>
            <p:grpSpPr>
              <a:xfrm>
                <a:off x="4635591" y="5218970"/>
                <a:ext cx="3081838" cy="945770"/>
                <a:chOff x="10305779" y="1185178"/>
                <a:chExt cx="2854874" cy="1379849"/>
              </a:xfrm>
              <a:effectLst>
                <a:outerShdw blurRad="215900" dist="1905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61D514A8-6960-40AF-9AF9-4CAFFE31B9C4}"/>
                    </a:ext>
                  </a:extLst>
                </p:cNvPr>
                <p:cNvSpPr/>
                <p:nvPr/>
              </p:nvSpPr>
              <p:spPr>
                <a:xfrm>
                  <a:off x="10305779" y="1185178"/>
                  <a:ext cx="2854867" cy="1292571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A" dirty="0"/>
                </a:p>
              </p:txBody>
            </p:sp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9066E0DC-7339-4622-9BD5-D2C5E432CFEF}"/>
                    </a:ext>
                  </a:extLst>
                </p:cNvPr>
                <p:cNvSpPr/>
                <p:nvPr/>
              </p:nvSpPr>
              <p:spPr>
                <a:xfrm>
                  <a:off x="10308935" y="2519307"/>
                  <a:ext cx="2851542" cy="45720"/>
                </a:xfrm>
                <a:prstGeom prst="rect">
                  <a:avLst/>
                </a:prstGeom>
                <a:solidFill>
                  <a:srgbClr val="FF25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A">
                    <a:solidFill>
                      <a:srgbClr val="0070C0"/>
                    </a:solidFill>
                  </a:endParaRPr>
                </a:p>
              </p:txBody>
            </p:sp>
            <p:cxnSp>
              <p:nvCxnSpPr>
                <p:cNvPr id="136" name="Connecteur droit 135">
                  <a:extLst>
                    <a:ext uri="{FF2B5EF4-FFF2-40B4-BE49-F238E27FC236}">
                      <a16:creationId xmlns:a16="http://schemas.microsoft.com/office/drawing/2014/main" id="{3EF9AD14-1326-45F7-81D6-4BFA3EC54E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05779" y="2477747"/>
                  <a:ext cx="2854874" cy="0"/>
                </a:xfrm>
                <a:prstGeom prst="line">
                  <a:avLst/>
                </a:prstGeom>
                <a:ln w="3175">
                  <a:solidFill>
                    <a:srgbClr val="FF2500"/>
                  </a:solidFill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33" name="Graphique 132">
                <a:extLst>
                  <a:ext uri="{FF2B5EF4-FFF2-40B4-BE49-F238E27FC236}">
                    <a16:creationId xmlns:a16="http://schemas.microsoft.com/office/drawing/2014/main" id="{751846F9-4B17-4E17-A5DB-0A06939F6E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4703323" y="5384419"/>
                <a:ext cx="600075" cy="619125"/>
              </a:xfrm>
              <a:prstGeom prst="rect">
                <a:avLst/>
              </a:prstGeom>
            </p:spPr>
          </p:pic>
        </p:grpSp>
        <p:pic>
          <p:nvPicPr>
            <p:cNvPr id="138" name="Image 137">
              <a:extLst>
                <a:ext uri="{FF2B5EF4-FFF2-40B4-BE49-F238E27FC236}">
                  <a16:creationId xmlns:a16="http://schemas.microsoft.com/office/drawing/2014/main" id="{BBDA0221-7E75-4900-86C4-406304650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4095" y="5169631"/>
              <a:ext cx="614516" cy="614516"/>
            </a:xfrm>
            <a:prstGeom prst="rect">
              <a:avLst/>
            </a:prstGeom>
            <a:effectLst/>
          </p:spPr>
        </p:pic>
        <p:sp>
          <p:nvSpPr>
            <p:cNvPr id="140" name="ZoneTexte 139">
              <a:extLst>
                <a:ext uri="{FF2B5EF4-FFF2-40B4-BE49-F238E27FC236}">
                  <a16:creationId xmlns:a16="http://schemas.microsoft.com/office/drawing/2014/main" id="{6B73B245-17CE-4EEB-A391-A20E8C4C2E0C}"/>
                </a:ext>
              </a:extLst>
            </p:cNvPr>
            <p:cNvSpPr txBox="1"/>
            <p:nvPr/>
          </p:nvSpPr>
          <p:spPr>
            <a:xfrm>
              <a:off x="7507348" y="5193416"/>
              <a:ext cx="1507137" cy="60016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00B0F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Tourism</a:t>
              </a:r>
            </a:p>
            <a:p>
              <a:r>
                <a:rPr lang="en-US" sz="1100" dirty="0">
                  <a:solidFill>
                    <a:srgbClr val="00B0F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For Sustainable Development Goals </a:t>
              </a: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0CE6D444-F318-47F7-9647-99BED86E85E4}"/>
              </a:ext>
            </a:extLst>
          </p:cNvPr>
          <p:cNvGrpSpPr/>
          <p:nvPr/>
        </p:nvGrpSpPr>
        <p:grpSpPr>
          <a:xfrm>
            <a:off x="8124272" y="3274974"/>
            <a:ext cx="2414011" cy="1583048"/>
            <a:chOff x="8361375" y="3009002"/>
            <a:chExt cx="2414011" cy="15830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4B46B5F9-2207-4B05-92F5-8E886B91FC7F}"/>
                </a:ext>
              </a:extLst>
            </p:cNvPr>
            <p:cNvSpPr/>
            <p:nvPr/>
          </p:nvSpPr>
          <p:spPr>
            <a:xfrm>
              <a:off x="8361375" y="3009002"/>
              <a:ext cx="2277867" cy="15232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DDE71512-7C44-4C33-B573-737A542AB42E}"/>
                </a:ext>
              </a:extLst>
            </p:cNvPr>
            <p:cNvGrpSpPr/>
            <p:nvPr/>
          </p:nvGrpSpPr>
          <p:grpSpPr>
            <a:xfrm>
              <a:off x="8361375" y="4534451"/>
              <a:ext cx="2278968" cy="57599"/>
              <a:chOff x="8056242" y="4534451"/>
              <a:chExt cx="2584101" cy="57599"/>
            </a:xfrm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B921A2F6-C7F1-40A8-B721-B5B56F16A793}"/>
                  </a:ext>
                </a:extLst>
              </p:cNvPr>
              <p:cNvSpPr/>
              <p:nvPr/>
            </p:nvSpPr>
            <p:spPr>
              <a:xfrm>
                <a:off x="8060354" y="4560713"/>
                <a:ext cx="2579989" cy="31337"/>
              </a:xfrm>
              <a:prstGeom prst="rect">
                <a:avLst/>
              </a:prstGeom>
              <a:solidFill>
                <a:srgbClr val="FF77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94" name="Connecteur droit 93">
                <a:extLst>
                  <a:ext uri="{FF2B5EF4-FFF2-40B4-BE49-F238E27FC236}">
                    <a16:creationId xmlns:a16="http://schemas.microsoft.com/office/drawing/2014/main" id="{7A6F1544-8B34-42AB-A116-0090B1962D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56242" y="4534451"/>
                <a:ext cx="2583007" cy="0"/>
              </a:xfrm>
              <a:prstGeom prst="line">
                <a:avLst/>
              </a:prstGeom>
              <a:ln w="3175">
                <a:solidFill>
                  <a:srgbClr val="FF7700"/>
                </a:solidFill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</p:grpSp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47F488E0-2F20-4B15-A33E-B4B6D8E33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0669" y="3230504"/>
              <a:ext cx="1153507" cy="769005"/>
            </a:xfrm>
            <a:prstGeom prst="rect">
              <a:avLst/>
            </a:prstGeom>
          </p:spPr>
        </p:pic>
        <p:sp>
          <p:nvSpPr>
            <p:cNvPr id="101" name="ZoneTexte 100">
              <a:extLst>
                <a:ext uri="{FF2B5EF4-FFF2-40B4-BE49-F238E27FC236}">
                  <a16:creationId xmlns:a16="http://schemas.microsoft.com/office/drawing/2014/main" id="{9169CC7D-C082-412A-B154-A5997B697458}"/>
                </a:ext>
              </a:extLst>
            </p:cNvPr>
            <p:cNvSpPr txBox="1"/>
            <p:nvPr/>
          </p:nvSpPr>
          <p:spPr>
            <a:xfrm>
              <a:off x="8909806" y="4038693"/>
              <a:ext cx="18655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820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Argan Forests</a:t>
              </a:r>
              <a:endParaRPr lang="en-US" dirty="0">
                <a:solidFill>
                  <a:srgbClr val="FF82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pic>
          <p:nvPicPr>
            <p:cNvPr id="91" name="Graphique 90">
              <a:extLst>
                <a:ext uri="{FF2B5EF4-FFF2-40B4-BE49-F238E27FC236}">
                  <a16:creationId xmlns:a16="http://schemas.microsoft.com/office/drawing/2014/main" id="{309A80BD-0075-480D-A788-91EB1261B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8501069" y="3268643"/>
              <a:ext cx="609600" cy="619125"/>
            </a:xfrm>
            <a:prstGeom prst="rect">
              <a:avLst/>
            </a:prstGeom>
          </p:spPr>
        </p:pic>
      </p:grpSp>
      <p:grpSp>
        <p:nvGrpSpPr>
          <p:cNvPr id="96" name="Groupe 2">
            <a:extLst>
              <a:ext uri="{FF2B5EF4-FFF2-40B4-BE49-F238E27FC236}">
                <a16:creationId xmlns:a16="http://schemas.microsoft.com/office/drawing/2014/main" id="{7AA5A841-E629-42EF-A46A-A1EB2B6D306F}"/>
              </a:ext>
            </a:extLst>
          </p:cNvPr>
          <p:cNvGrpSpPr/>
          <p:nvPr/>
        </p:nvGrpSpPr>
        <p:grpSpPr>
          <a:xfrm>
            <a:off x="153821" y="201144"/>
            <a:ext cx="11840135" cy="6533765"/>
            <a:chOff x="153821" y="201144"/>
            <a:chExt cx="11840135" cy="6533765"/>
          </a:xfrm>
        </p:grpSpPr>
        <p:pic>
          <p:nvPicPr>
            <p:cNvPr id="102" name="Graphique 9">
              <a:extLst>
                <a:ext uri="{FF2B5EF4-FFF2-40B4-BE49-F238E27FC236}">
                  <a16:creationId xmlns:a16="http://schemas.microsoft.com/office/drawing/2014/main" id="{73F3A2D3-B55F-4FCD-9B0A-6DF6A8973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153821" y="201144"/>
              <a:ext cx="1618620" cy="1122280"/>
            </a:xfrm>
            <a:prstGeom prst="rect">
              <a:avLst/>
            </a:prstGeom>
          </p:spPr>
        </p:pic>
        <p:grpSp>
          <p:nvGrpSpPr>
            <p:cNvPr id="103" name="Groupe 1">
              <a:extLst>
                <a:ext uri="{FF2B5EF4-FFF2-40B4-BE49-F238E27FC236}">
                  <a16:creationId xmlns:a16="http://schemas.microsoft.com/office/drawing/2014/main" id="{F272F303-5228-4934-80FA-23B05E170D1F}"/>
                </a:ext>
              </a:extLst>
            </p:cNvPr>
            <p:cNvGrpSpPr/>
            <p:nvPr/>
          </p:nvGrpSpPr>
          <p:grpSpPr>
            <a:xfrm>
              <a:off x="310393" y="345507"/>
              <a:ext cx="11683563" cy="6389402"/>
              <a:chOff x="310393" y="345507"/>
              <a:chExt cx="11683563" cy="6389402"/>
            </a:xfrm>
          </p:grpSpPr>
          <p:cxnSp>
            <p:nvCxnSpPr>
              <p:cNvPr id="104" name="Connecteur droit 5">
                <a:extLst>
                  <a:ext uri="{FF2B5EF4-FFF2-40B4-BE49-F238E27FC236}">
                    <a16:creationId xmlns:a16="http://schemas.microsoft.com/office/drawing/2014/main" id="{4A082C81-D2A2-4688-8284-1ACF7C0EB9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0393" y="6637235"/>
                <a:ext cx="1182848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Connecteur droit 6">
                <a:extLst>
                  <a:ext uri="{FF2B5EF4-FFF2-40B4-BE49-F238E27FC236}">
                    <a16:creationId xmlns:a16="http://schemas.microsoft.com/office/drawing/2014/main" id="{2CA6F2AC-56E1-4C4F-BF3E-D00441DDF4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0393" y="3890596"/>
                <a:ext cx="0" cy="2746639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Connecteur droit 10">
                <a:extLst>
                  <a:ext uri="{FF2B5EF4-FFF2-40B4-BE49-F238E27FC236}">
                    <a16:creationId xmlns:a16="http://schemas.microsoft.com/office/drawing/2014/main" id="{57A9DC18-482F-41D3-A18C-FA2BDCF364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89957" y="345507"/>
                <a:ext cx="0" cy="253166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Connecteur droit 26">
                <a:extLst>
                  <a:ext uri="{FF2B5EF4-FFF2-40B4-BE49-F238E27FC236}">
                    <a16:creationId xmlns:a16="http://schemas.microsoft.com/office/drawing/2014/main" id="{78DE87EF-1B90-4B4B-9C77-0597B66699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60816" y="345507"/>
                <a:ext cx="2229141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Connecteur droit 29">
                <a:extLst>
                  <a:ext uri="{FF2B5EF4-FFF2-40B4-BE49-F238E27FC236}">
                    <a16:creationId xmlns:a16="http://schemas.microsoft.com/office/drawing/2014/main" id="{8C6FE29E-AA38-4BD1-B59B-E49404D3335E}"/>
                  </a:ext>
                </a:extLst>
              </p:cNvPr>
              <p:cNvCxnSpPr/>
              <p:nvPr/>
            </p:nvCxnSpPr>
            <p:spPr>
              <a:xfrm>
                <a:off x="11889957" y="2499560"/>
                <a:ext cx="0" cy="1711354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Connecteur droit 35">
                <a:extLst>
                  <a:ext uri="{FF2B5EF4-FFF2-40B4-BE49-F238E27FC236}">
                    <a16:creationId xmlns:a16="http://schemas.microsoft.com/office/drawing/2014/main" id="{67B4B965-A18C-4407-B363-9972CB9854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2800" y="6637235"/>
                <a:ext cx="2971800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Connecteur droit 36">
                <a:extLst>
                  <a:ext uri="{FF2B5EF4-FFF2-40B4-BE49-F238E27FC236}">
                    <a16:creationId xmlns:a16="http://schemas.microsoft.com/office/drawing/2014/main" id="{B7620BDE-84BD-4867-982D-F79FA36B36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92538" y="5223399"/>
                <a:ext cx="0" cy="1413836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14" name="Graphique 39">
                <a:extLst>
                  <a:ext uri="{FF2B5EF4-FFF2-40B4-BE49-F238E27FC236}">
                    <a16:creationId xmlns:a16="http://schemas.microsoft.com/office/drawing/2014/main" id="{617128E1-6654-441D-9C2F-8164FE814F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p:blipFill>
            <p:spPr>
              <a:xfrm>
                <a:off x="11745898" y="630732"/>
                <a:ext cx="248058" cy="1761934"/>
              </a:xfrm>
              <a:prstGeom prst="rect">
                <a:avLst/>
              </a:prstGeom>
            </p:spPr>
          </p:pic>
          <p:sp>
            <p:nvSpPr>
              <p:cNvPr id="115" name="ZoneTexte 42">
                <a:extLst>
                  <a:ext uri="{FF2B5EF4-FFF2-40B4-BE49-F238E27FC236}">
                    <a16:creationId xmlns:a16="http://schemas.microsoft.com/office/drawing/2014/main" id="{F9AFB5C6-BAA2-4702-810E-908126F1AFCB}"/>
                  </a:ext>
                </a:extLst>
              </p:cNvPr>
              <p:cNvSpPr txBox="1"/>
              <p:nvPr/>
            </p:nvSpPr>
            <p:spPr>
              <a:xfrm>
                <a:off x="1491947" y="6427132"/>
                <a:ext cx="22508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www.fivetravel.ma</a:t>
                </a:r>
              </a:p>
            </p:txBody>
          </p:sp>
          <p:cxnSp>
            <p:nvCxnSpPr>
              <p:cNvPr id="116" name="Connecteur droit 59">
                <a:extLst>
                  <a:ext uri="{FF2B5EF4-FFF2-40B4-BE49-F238E27FC236}">
                    <a16:creationId xmlns:a16="http://schemas.microsoft.com/office/drawing/2014/main" id="{54644BF5-EBAA-4BA9-8330-F71C02C6C1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18157" y="6637235"/>
                <a:ext cx="2971800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56033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5" grpId="0" animBg="1"/>
      <p:bldP spid="57" grpId="0"/>
      <p:bldP spid="8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2EFC8DE2-2C9B-4E79-A175-0A33687DF845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1D8B744-8128-4657-94DC-DE17D5F77946}"/>
                </a:ext>
              </a:extLst>
            </p:cNvPr>
            <p:cNvSpPr/>
            <p:nvPr/>
          </p:nvSpPr>
          <p:spPr>
            <a:xfrm>
              <a:off x="1" y="0"/>
              <a:ext cx="4606604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7BCDB70-8268-4AC3-AF60-4F2AE095211E}"/>
                </a:ext>
              </a:extLst>
            </p:cNvPr>
            <p:cNvSpPr/>
            <p:nvPr/>
          </p:nvSpPr>
          <p:spPr>
            <a:xfrm rot="10800000">
              <a:off x="7308020" y="0"/>
              <a:ext cx="4883981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grpSp>
        <p:nvGrpSpPr>
          <p:cNvPr id="34" name="Groupe 2">
            <a:extLst>
              <a:ext uri="{FF2B5EF4-FFF2-40B4-BE49-F238E27FC236}">
                <a16:creationId xmlns:a16="http://schemas.microsoft.com/office/drawing/2014/main" id="{7AA5A841-E629-42EF-A46A-A1EB2B6D306F}"/>
              </a:ext>
            </a:extLst>
          </p:cNvPr>
          <p:cNvGrpSpPr/>
          <p:nvPr/>
        </p:nvGrpSpPr>
        <p:grpSpPr>
          <a:xfrm>
            <a:off x="153821" y="201144"/>
            <a:ext cx="11840135" cy="6533765"/>
            <a:chOff x="153821" y="201144"/>
            <a:chExt cx="11840135" cy="6533765"/>
          </a:xfrm>
        </p:grpSpPr>
        <p:pic>
          <p:nvPicPr>
            <p:cNvPr id="35" name="Graphique 9">
              <a:extLst>
                <a:ext uri="{FF2B5EF4-FFF2-40B4-BE49-F238E27FC236}">
                  <a16:creationId xmlns:a16="http://schemas.microsoft.com/office/drawing/2014/main" id="{73F3A2D3-B55F-4FCD-9B0A-6DF6A8973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3821" y="201144"/>
              <a:ext cx="1618620" cy="1122280"/>
            </a:xfrm>
            <a:prstGeom prst="rect">
              <a:avLst/>
            </a:prstGeom>
          </p:spPr>
        </p:pic>
        <p:grpSp>
          <p:nvGrpSpPr>
            <p:cNvPr id="38" name="Groupe 1">
              <a:extLst>
                <a:ext uri="{FF2B5EF4-FFF2-40B4-BE49-F238E27FC236}">
                  <a16:creationId xmlns:a16="http://schemas.microsoft.com/office/drawing/2014/main" id="{F272F303-5228-4934-80FA-23B05E170D1F}"/>
                </a:ext>
              </a:extLst>
            </p:cNvPr>
            <p:cNvGrpSpPr/>
            <p:nvPr/>
          </p:nvGrpSpPr>
          <p:grpSpPr>
            <a:xfrm>
              <a:off x="310393" y="345507"/>
              <a:ext cx="11683563" cy="6389402"/>
              <a:chOff x="310393" y="345507"/>
              <a:chExt cx="11683563" cy="6389402"/>
            </a:xfrm>
          </p:grpSpPr>
          <p:cxnSp>
            <p:nvCxnSpPr>
              <p:cNvPr id="39" name="Connecteur droit 5">
                <a:extLst>
                  <a:ext uri="{FF2B5EF4-FFF2-40B4-BE49-F238E27FC236}">
                    <a16:creationId xmlns:a16="http://schemas.microsoft.com/office/drawing/2014/main" id="{4A082C81-D2A2-4688-8284-1ACF7C0EB9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0393" y="6637235"/>
                <a:ext cx="1182848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necteur droit 6">
                <a:extLst>
                  <a:ext uri="{FF2B5EF4-FFF2-40B4-BE49-F238E27FC236}">
                    <a16:creationId xmlns:a16="http://schemas.microsoft.com/office/drawing/2014/main" id="{2CA6F2AC-56E1-4C4F-BF3E-D00441DDF4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0393" y="3890596"/>
                <a:ext cx="0" cy="2746639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cteur droit 10">
                <a:extLst>
                  <a:ext uri="{FF2B5EF4-FFF2-40B4-BE49-F238E27FC236}">
                    <a16:creationId xmlns:a16="http://schemas.microsoft.com/office/drawing/2014/main" id="{57A9DC18-482F-41D3-A18C-FA2BDCF364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89957" y="345507"/>
                <a:ext cx="0" cy="253166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cteur droit 26">
                <a:extLst>
                  <a:ext uri="{FF2B5EF4-FFF2-40B4-BE49-F238E27FC236}">
                    <a16:creationId xmlns:a16="http://schemas.microsoft.com/office/drawing/2014/main" id="{78DE87EF-1B90-4B4B-9C77-0597B66699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60816" y="345507"/>
                <a:ext cx="2229141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necteur droit 29">
                <a:extLst>
                  <a:ext uri="{FF2B5EF4-FFF2-40B4-BE49-F238E27FC236}">
                    <a16:creationId xmlns:a16="http://schemas.microsoft.com/office/drawing/2014/main" id="{8C6FE29E-AA38-4BD1-B59B-E49404D3335E}"/>
                  </a:ext>
                </a:extLst>
              </p:cNvPr>
              <p:cNvCxnSpPr/>
              <p:nvPr/>
            </p:nvCxnSpPr>
            <p:spPr>
              <a:xfrm>
                <a:off x="11889957" y="2499560"/>
                <a:ext cx="0" cy="1711354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necteur droit 35">
                <a:extLst>
                  <a:ext uri="{FF2B5EF4-FFF2-40B4-BE49-F238E27FC236}">
                    <a16:creationId xmlns:a16="http://schemas.microsoft.com/office/drawing/2014/main" id="{67B4B965-A18C-4407-B363-9972CB9854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2800" y="6637235"/>
                <a:ext cx="2971800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cteur droit 36">
                <a:extLst>
                  <a:ext uri="{FF2B5EF4-FFF2-40B4-BE49-F238E27FC236}">
                    <a16:creationId xmlns:a16="http://schemas.microsoft.com/office/drawing/2014/main" id="{B7620BDE-84BD-4867-982D-F79FA36B36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92538" y="5223399"/>
                <a:ext cx="0" cy="1413836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8" name="Graphique 39">
                <a:extLst>
                  <a:ext uri="{FF2B5EF4-FFF2-40B4-BE49-F238E27FC236}">
                    <a16:creationId xmlns:a16="http://schemas.microsoft.com/office/drawing/2014/main" id="{617128E1-6654-441D-9C2F-8164FE814F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1745898" y="630732"/>
                <a:ext cx="248058" cy="1761934"/>
              </a:xfrm>
              <a:prstGeom prst="rect">
                <a:avLst/>
              </a:prstGeom>
            </p:spPr>
          </p:pic>
          <p:sp>
            <p:nvSpPr>
              <p:cNvPr id="49" name="ZoneTexte 42">
                <a:extLst>
                  <a:ext uri="{FF2B5EF4-FFF2-40B4-BE49-F238E27FC236}">
                    <a16:creationId xmlns:a16="http://schemas.microsoft.com/office/drawing/2014/main" id="{F9AFB5C6-BAA2-4702-810E-908126F1AFCB}"/>
                  </a:ext>
                </a:extLst>
              </p:cNvPr>
              <p:cNvSpPr txBox="1"/>
              <p:nvPr/>
            </p:nvSpPr>
            <p:spPr>
              <a:xfrm>
                <a:off x="1491947" y="6427132"/>
                <a:ext cx="22508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www.fivetravel.ma</a:t>
                </a:r>
              </a:p>
            </p:txBody>
          </p:sp>
          <p:cxnSp>
            <p:nvCxnSpPr>
              <p:cNvPr id="60" name="Connecteur droit 59">
                <a:extLst>
                  <a:ext uri="{FF2B5EF4-FFF2-40B4-BE49-F238E27FC236}">
                    <a16:creationId xmlns:a16="http://schemas.microsoft.com/office/drawing/2014/main" id="{54644BF5-EBAA-4BA9-8330-F71C02C6C1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18157" y="6637235"/>
                <a:ext cx="2971800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AAEF6032-CFAA-4197-8D1F-917DA3E7C77E}"/>
              </a:ext>
            </a:extLst>
          </p:cNvPr>
          <p:cNvSpPr txBox="1"/>
          <p:nvPr/>
        </p:nvSpPr>
        <p:spPr>
          <a:xfrm>
            <a:off x="4515960" y="2768097"/>
            <a:ext cx="30694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8800" b="1" dirty="0">
                <a:solidFill>
                  <a:schemeClr val="bg1">
                    <a:lumMod val="50000"/>
                  </a:schemeClr>
                </a:solidFill>
                <a:latin typeface="Didot" panose="02000503000000020003" pitchFamily="2" charset="0"/>
              </a:rPr>
              <a:t>MICE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8B1B7633-5317-4028-90D5-D13E683B914E}"/>
              </a:ext>
            </a:extLst>
          </p:cNvPr>
          <p:cNvCxnSpPr>
            <a:cxnSpLocks/>
          </p:cNvCxnSpPr>
          <p:nvPr/>
        </p:nvCxnSpPr>
        <p:spPr>
          <a:xfrm flipH="1">
            <a:off x="3086101" y="3036888"/>
            <a:ext cx="2105024" cy="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2BB79C2F-25E7-4159-86D9-61B28A55F04B}"/>
              </a:ext>
            </a:extLst>
          </p:cNvPr>
          <p:cNvCxnSpPr>
            <a:cxnSpLocks/>
          </p:cNvCxnSpPr>
          <p:nvPr/>
        </p:nvCxnSpPr>
        <p:spPr>
          <a:xfrm flipH="1">
            <a:off x="7427119" y="3819158"/>
            <a:ext cx="802483" cy="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969A2AAC-DD77-4882-B05F-4B450E34D3E9}"/>
              </a:ext>
            </a:extLst>
          </p:cNvPr>
          <p:cNvCxnSpPr>
            <a:cxnSpLocks/>
          </p:cNvCxnSpPr>
          <p:nvPr/>
        </p:nvCxnSpPr>
        <p:spPr>
          <a:xfrm>
            <a:off x="6668542" y="911021"/>
            <a:ext cx="0" cy="2517979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E6CC7245-FB05-414E-BAE1-CCA5F4DE1789}"/>
              </a:ext>
            </a:extLst>
          </p:cNvPr>
          <p:cNvCxnSpPr>
            <a:cxnSpLocks/>
          </p:cNvCxnSpPr>
          <p:nvPr/>
        </p:nvCxnSpPr>
        <p:spPr>
          <a:xfrm>
            <a:off x="5873537" y="2392666"/>
            <a:ext cx="0" cy="250758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>
            <a:extLst>
              <a:ext uri="{FF2B5EF4-FFF2-40B4-BE49-F238E27FC236}">
                <a16:creationId xmlns:a16="http://schemas.microsoft.com/office/drawing/2014/main" id="{BE4C6297-2354-4076-9A57-DE0239A9C7B8}"/>
              </a:ext>
            </a:extLst>
          </p:cNvPr>
          <p:cNvSpPr txBox="1"/>
          <p:nvPr/>
        </p:nvSpPr>
        <p:spPr>
          <a:xfrm>
            <a:off x="1970308" y="2793434"/>
            <a:ext cx="1377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7F7F7F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Meetings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3FDE8DFA-B082-45F0-8531-EEDD8B6BD487}"/>
              </a:ext>
            </a:extLst>
          </p:cNvPr>
          <p:cNvSpPr txBox="1"/>
          <p:nvPr/>
        </p:nvSpPr>
        <p:spPr>
          <a:xfrm>
            <a:off x="8244664" y="3566578"/>
            <a:ext cx="1377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err="1">
                <a:solidFill>
                  <a:srgbClr val="7F7F7F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Events</a:t>
            </a:r>
            <a:endParaRPr lang="fr-CA" dirty="0">
              <a:solidFill>
                <a:srgbClr val="7F7F7F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9D6458F4-F7AF-4240-B136-AFB41CE0ED3F}"/>
              </a:ext>
            </a:extLst>
          </p:cNvPr>
          <p:cNvSpPr txBox="1"/>
          <p:nvPr/>
        </p:nvSpPr>
        <p:spPr>
          <a:xfrm>
            <a:off x="4685175" y="4611484"/>
            <a:ext cx="1377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err="1">
                <a:solidFill>
                  <a:srgbClr val="7F7F7F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Incentives</a:t>
            </a:r>
            <a:endParaRPr lang="fr-CA" dirty="0">
              <a:solidFill>
                <a:srgbClr val="7F7F7F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3212394B-2B01-4AE6-80F3-F20971B7E1AC}"/>
              </a:ext>
            </a:extLst>
          </p:cNvPr>
          <p:cNvSpPr txBox="1"/>
          <p:nvPr/>
        </p:nvSpPr>
        <p:spPr>
          <a:xfrm>
            <a:off x="6672724" y="728459"/>
            <a:ext cx="1683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err="1">
                <a:solidFill>
                  <a:srgbClr val="7F7F7F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Conferences</a:t>
            </a:r>
            <a:endParaRPr lang="fr-CA" dirty="0">
              <a:solidFill>
                <a:srgbClr val="7F7F7F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3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7" grpId="0"/>
      <p:bldP spid="40" grpId="0"/>
      <p:bldP spid="43" grpId="0"/>
      <p:bldP spid="5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que 4">
            <a:extLst>
              <a:ext uri="{FF2B5EF4-FFF2-40B4-BE49-F238E27FC236}">
                <a16:creationId xmlns:a16="http://schemas.microsoft.com/office/drawing/2014/main" id="{085009FD-D040-4AF8-A21F-5C43E556E20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46219" y="576261"/>
            <a:ext cx="5591175" cy="3876675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0CE33581-6B80-4CF6-B289-EE9CDF418A9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28011" y="4558943"/>
            <a:ext cx="4915992" cy="8874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39C6ADA0-B1F6-4156-8A67-B92B2DE0CEA1}"/>
              </a:ext>
            </a:extLst>
          </p:cNvPr>
          <p:cNvCxnSpPr>
            <a:cxnSpLocks/>
          </p:cNvCxnSpPr>
          <p:nvPr/>
        </p:nvCxnSpPr>
        <p:spPr>
          <a:xfrm flipH="1">
            <a:off x="6532248" y="3959604"/>
            <a:ext cx="5788585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8A3F42B-B4B4-4482-AB65-9B4CFE946317}"/>
              </a:ext>
            </a:extLst>
          </p:cNvPr>
          <p:cNvCxnSpPr>
            <a:cxnSpLocks/>
          </p:cNvCxnSpPr>
          <p:nvPr/>
        </p:nvCxnSpPr>
        <p:spPr>
          <a:xfrm flipH="1">
            <a:off x="-292231" y="3959604"/>
            <a:ext cx="1591035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461544" y="3959604"/>
            <a:ext cx="19870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6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By Five Dragons’ Group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6B57A23-760C-461D-A07C-165459948129}"/>
              </a:ext>
            </a:extLst>
          </p:cNvPr>
          <p:cNvSpPr txBox="1"/>
          <p:nvPr/>
        </p:nvSpPr>
        <p:spPr>
          <a:xfrm>
            <a:off x="7959850" y="5920315"/>
            <a:ext cx="1894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latin typeface="Roboto Light" panose="02000000000000000000" pitchFamily="2" charset="0"/>
                <a:ea typeface="Roboto Light" panose="02000000000000000000" pitchFamily="2" charset="0"/>
              </a:rPr>
              <a:t>Scan,  </a:t>
            </a:r>
          </a:p>
          <a:p>
            <a:r>
              <a:rPr lang="fr-CA" dirty="0">
                <a:latin typeface="Roboto Light" panose="02000000000000000000" pitchFamily="2" charset="0"/>
                <a:ea typeface="Roboto Light" panose="02000000000000000000" pitchFamily="2" charset="0"/>
              </a:rPr>
              <a:t>to </a:t>
            </a:r>
            <a:r>
              <a:rPr lang="fr-CA" dirty="0" err="1">
                <a:latin typeface="Roboto Light" panose="02000000000000000000" pitchFamily="2" charset="0"/>
                <a:ea typeface="Roboto Light" panose="02000000000000000000" pitchFamily="2" charset="0"/>
              </a:rPr>
              <a:t>keep</a:t>
            </a:r>
            <a:r>
              <a:rPr lang="fr-CA" dirty="0">
                <a:latin typeface="Roboto Light" panose="02000000000000000000" pitchFamily="2" charset="0"/>
                <a:ea typeface="Roboto Light" panose="02000000000000000000" pitchFamily="2" charset="0"/>
              </a:rPr>
              <a:t> in </a:t>
            </a:r>
            <a:r>
              <a:rPr lang="fr-CA" dirty="0" err="1">
                <a:latin typeface="Roboto Light" panose="02000000000000000000" pitchFamily="2" charset="0"/>
                <a:ea typeface="Roboto Light" panose="02000000000000000000" pitchFamily="2" charset="0"/>
              </a:rPr>
              <a:t>touch</a:t>
            </a:r>
            <a:r>
              <a:rPr lang="fr-CA" dirty="0">
                <a:latin typeface="Roboto Light" panose="02000000000000000000" pitchFamily="2" charset="0"/>
                <a:ea typeface="Roboto Light" panose="02000000000000000000" pitchFamily="2" charset="0"/>
              </a:rPr>
              <a:t>!</a:t>
            </a: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FB72E9BA-00D2-4AB3-A7D7-5CF8409A6BE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3958855" flipV="1">
            <a:off x="8556083" y="4590930"/>
            <a:ext cx="1168762" cy="1306820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CCFE2CCB-A1B0-4E8B-AF56-50650A372414}"/>
              </a:ext>
            </a:extLst>
          </p:cNvPr>
          <p:cNvGrpSpPr/>
          <p:nvPr/>
        </p:nvGrpSpPr>
        <p:grpSpPr>
          <a:xfrm>
            <a:off x="7838641" y="5178674"/>
            <a:ext cx="741641" cy="741641"/>
            <a:chOff x="1622441" y="3884990"/>
            <a:chExt cx="2790825" cy="2790825"/>
          </a:xfrm>
          <a:solidFill>
            <a:srgbClr val="002060"/>
          </a:solidFill>
        </p:grpSpPr>
        <p:pic>
          <p:nvPicPr>
            <p:cNvPr id="13" name="Graphique 12">
              <a:extLst>
                <a:ext uri="{FF2B5EF4-FFF2-40B4-BE49-F238E27FC236}">
                  <a16:creationId xmlns:a16="http://schemas.microsoft.com/office/drawing/2014/main" id="{1156DF1F-98F0-441D-BBEC-44B18B19B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622441" y="3884990"/>
              <a:ext cx="2790825" cy="2790825"/>
            </a:xfrm>
            <a:prstGeom prst="rect">
              <a:avLst/>
            </a:prstGeom>
          </p:spPr>
        </p:pic>
        <p:pic>
          <p:nvPicPr>
            <p:cNvPr id="14" name="Graphique 13">
              <a:extLst>
                <a:ext uri="{FF2B5EF4-FFF2-40B4-BE49-F238E27FC236}">
                  <a16:creationId xmlns:a16="http://schemas.microsoft.com/office/drawing/2014/main" id="{4633FAD7-9996-467B-B6DB-8BBC6BAD9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622441" y="3884990"/>
              <a:ext cx="2790825" cy="2790825"/>
            </a:xfrm>
            <a:prstGeom prst="rect">
              <a:avLst/>
            </a:prstGeom>
          </p:spPr>
        </p:pic>
        <p:pic>
          <p:nvPicPr>
            <p:cNvPr id="15" name="Graphique 14">
              <a:extLst>
                <a:ext uri="{FF2B5EF4-FFF2-40B4-BE49-F238E27FC236}">
                  <a16:creationId xmlns:a16="http://schemas.microsoft.com/office/drawing/2014/main" id="{5BA46757-F142-4AF5-9CCD-EA8446622E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622441" y="3884990"/>
              <a:ext cx="2790825" cy="2790825"/>
            </a:xfrm>
            <a:prstGeom prst="rect">
              <a:avLst/>
            </a:prstGeom>
          </p:spPr>
        </p:pic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F3930EE3-4A13-4912-AB65-70199B9DC56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534" y="4501188"/>
            <a:ext cx="2008867" cy="200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7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D1B9A53D-2B90-420F-BD0E-6268353D46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" r="2540"/>
          <a:stretch/>
        </p:blipFill>
        <p:spPr>
          <a:xfrm>
            <a:off x="5842001" y="2418067"/>
            <a:ext cx="6366212" cy="447363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C0FDDD5-A671-41CC-B637-17E28D8CCE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3691" y="4588482"/>
            <a:ext cx="3399756" cy="226951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4CA1B2C-23A5-4ED6-A240-55EFE1C511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2441" y="1860064"/>
            <a:ext cx="3975396" cy="2650264"/>
          </a:xfrm>
          <a:prstGeom prst="rect">
            <a:avLst/>
          </a:prstGeom>
        </p:spPr>
      </p:pic>
      <p:grpSp>
        <p:nvGrpSpPr>
          <p:cNvPr id="42" name="Groupe 41">
            <a:extLst>
              <a:ext uri="{FF2B5EF4-FFF2-40B4-BE49-F238E27FC236}">
                <a16:creationId xmlns:a16="http://schemas.microsoft.com/office/drawing/2014/main" id="{E8D65A29-41D2-4970-9C7D-2E9558B866ED}"/>
              </a:ext>
            </a:extLst>
          </p:cNvPr>
          <p:cNvGrpSpPr/>
          <p:nvPr/>
        </p:nvGrpSpPr>
        <p:grpSpPr>
          <a:xfrm>
            <a:off x="153821" y="201144"/>
            <a:ext cx="11840135" cy="6436091"/>
            <a:chOff x="153821" y="201144"/>
            <a:chExt cx="11840135" cy="6436091"/>
          </a:xfrm>
        </p:grpSpPr>
        <p:pic>
          <p:nvPicPr>
            <p:cNvPr id="44" name="Graphique 43">
              <a:extLst>
                <a:ext uri="{FF2B5EF4-FFF2-40B4-BE49-F238E27FC236}">
                  <a16:creationId xmlns:a16="http://schemas.microsoft.com/office/drawing/2014/main" id="{7CD1403D-D07B-4966-90C9-2271A8217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53821" y="201144"/>
              <a:ext cx="1618620" cy="1122280"/>
            </a:xfrm>
            <a:prstGeom prst="rect">
              <a:avLst/>
            </a:prstGeom>
          </p:spPr>
        </p:pic>
        <p:grpSp>
          <p:nvGrpSpPr>
            <p:cNvPr id="45" name="Groupe 44">
              <a:extLst>
                <a:ext uri="{FF2B5EF4-FFF2-40B4-BE49-F238E27FC236}">
                  <a16:creationId xmlns:a16="http://schemas.microsoft.com/office/drawing/2014/main" id="{0192D2AD-A833-4FA5-BB1D-DC15B1258874}"/>
                </a:ext>
              </a:extLst>
            </p:cNvPr>
            <p:cNvGrpSpPr/>
            <p:nvPr/>
          </p:nvGrpSpPr>
          <p:grpSpPr>
            <a:xfrm>
              <a:off x="256603" y="345507"/>
              <a:ext cx="11737353" cy="6291728"/>
              <a:chOff x="256603" y="345507"/>
              <a:chExt cx="11737353" cy="6291728"/>
            </a:xfrm>
          </p:grpSpPr>
          <p:cxnSp>
            <p:nvCxnSpPr>
              <p:cNvPr id="46" name="Connecteur droit 45">
                <a:extLst>
                  <a:ext uri="{FF2B5EF4-FFF2-40B4-BE49-F238E27FC236}">
                    <a16:creationId xmlns:a16="http://schemas.microsoft.com/office/drawing/2014/main" id="{3725F70A-FE16-470F-9EA2-B5FE91586D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6603" y="6637235"/>
                <a:ext cx="1182848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cteur droit 48">
                <a:extLst>
                  <a:ext uri="{FF2B5EF4-FFF2-40B4-BE49-F238E27FC236}">
                    <a16:creationId xmlns:a16="http://schemas.microsoft.com/office/drawing/2014/main" id="{DC877C45-36CF-483F-AA15-1BD9EB9A3E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89957" y="345507"/>
                <a:ext cx="0" cy="253166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necteur droit 49">
                <a:extLst>
                  <a:ext uri="{FF2B5EF4-FFF2-40B4-BE49-F238E27FC236}">
                    <a16:creationId xmlns:a16="http://schemas.microsoft.com/office/drawing/2014/main" id="{AD341AD1-84E0-4FF8-B612-B929064D29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60816" y="345507"/>
                <a:ext cx="2229141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cteur droit 50">
                <a:extLst>
                  <a:ext uri="{FF2B5EF4-FFF2-40B4-BE49-F238E27FC236}">
                    <a16:creationId xmlns:a16="http://schemas.microsoft.com/office/drawing/2014/main" id="{248E921E-0E9A-410C-815E-5FA7FF98272F}"/>
                  </a:ext>
                </a:extLst>
              </p:cNvPr>
              <p:cNvCxnSpPr/>
              <p:nvPr/>
            </p:nvCxnSpPr>
            <p:spPr>
              <a:xfrm>
                <a:off x="11889957" y="2499560"/>
                <a:ext cx="0" cy="1711354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necteur droit 58">
                <a:extLst>
                  <a:ext uri="{FF2B5EF4-FFF2-40B4-BE49-F238E27FC236}">
                    <a16:creationId xmlns:a16="http://schemas.microsoft.com/office/drawing/2014/main" id="{3758D74A-D0FD-4B36-839D-373985468A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2800" y="6637235"/>
                <a:ext cx="2971800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necteur droit 60">
                <a:extLst>
                  <a:ext uri="{FF2B5EF4-FFF2-40B4-BE49-F238E27FC236}">
                    <a16:creationId xmlns:a16="http://schemas.microsoft.com/office/drawing/2014/main" id="{79E31606-F386-429C-B905-A6F9D16AA2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92538" y="5223399"/>
                <a:ext cx="0" cy="1413836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2" name="Graphique 61">
                <a:extLst>
                  <a:ext uri="{FF2B5EF4-FFF2-40B4-BE49-F238E27FC236}">
                    <a16:creationId xmlns:a16="http://schemas.microsoft.com/office/drawing/2014/main" id="{40EE1C37-82B7-48FF-9B56-C202C42D34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1745898" y="630732"/>
                <a:ext cx="248058" cy="1761934"/>
              </a:xfrm>
              <a:prstGeom prst="rect">
                <a:avLst/>
              </a:prstGeom>
            </p:spPr>
          </p:pic>
          <p:cxnSp>
            <p:nvCxnSpPr>
              <p:cNvPr id="64" name="Connecteur droit 63">
                <a:extLst>
                  <a:ext uri="{FF2B5EF4-FFF2-40B4-BE49-F238E27FC236}">
                    <a16:creationId xmlns:a16="http://schemas.microsoft.com/office/drawing/2014/main" id="{BDBB9089-5005-4ACC-B20F-32511520D4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18157" y="6637235"/>
                <a:ext cx="2971800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cteur droit 47">
                <a:extLst>
                  <a:ext uri="{FF2B5EF4-FFF2-40B4-BE49-F238E27FC236}">
                    <a16:creationId xmlns:a16="http://schemas.microsoft.com/office/drawing/2014/main" id="{23F1190F-A776-473E-8B7D-654804E76E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6603" y="3890596"/>
                <a:ext cx="0" cy="2746639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4314117F-257D-43D6-AB6B-DE6BB57C7F85}"/>
              </a:ext>
            </a:extLst>
          </p:cNvPr>
          <p:cNvSpPr txBox="1"/>
          <p:nvPr/>
        </p:nvSpPr>
        <p:spPr>
          <a:xfrm>
            <a:off x="5682436" y="167516"/>
            <a:ext cx="4526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Didot LT Std" panose="02070803090506020303" pitchFamily="18" charset="0"/>
              </a:rPr>
              <a:t>MICE Destination : Morocco | Our Services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A8E5254-9D1A-4374-BE5E-29DA69E754D5}"/>
              </a:ext>
            </a:extLst>
          </p:cNvPr>
          <p:cNvSpPr/>
          <p:nvPr/>
        </p:nvSpPr>
        <p:spPr>
          <a:xfrm>
            <a:off x="5824312" y="1015529"/>
            <a:ext cx="6366217" cy="1326159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7C9A7A4B-9881-4D9D-B613-56CF8274867D}"/>
              </a:ext>
            </a:extLst>
          </p:cNvPr>
          <p:cNvCxnSpPr>
            <a:cxnSpLocks/>
          </p:cNvCxnSpPr>
          <p:nvPr/>
        </p:nvCxnSpPr>
        <p:spPr>
          <a:xfrm>
            <a:off x="5747838" y="788729"/>
            <a:ext cx="0" cy="6069271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4D622721-6BAB-4E3B-8B23-60057F3DE05F}"/>
              </a:ext>
            </a:extLst>
          </p:cNvPr>
          <p:cNvSpPr txBox="1"/>
          <p:nvPr/>
        </p:nvSpPr>
        <p:spPr>
          <a:xfrm>
            <a:off x="5863544" y="901818"/>
            <a:ext cx="49118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6000" dirty="0" err="1">
                <a:solidFill>
                  <a:schemeClr val="bg1"/>
                </a:solidFill>
                <a:latin typeface="Didot LT Std" panose="02070803090506020303" pitchFamily="18" charset="0"/>
              </a:rPr>
              <a:t>Meet</a:t>
            </a:r>
            <a:r>
              <a:rPr lang="fr-CA" sz="6000" dirty="0">
                <a:solidFill>
                  <a:schemeClr val="bg1"/>
                </a:solidFill>
                <a:latin typeface="Didot LT Std" panose="02070803090506020303" pitchFamily="18" charset="0"/>
              </a:rPr>
              <a:t>,…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F31CF930-B556-412F-9D8C-A695C70AC159}"/>
              </a:ext>
            </a:extLst>
          </p:cNvPr>
          <p:cNvSpPr txBox="1"/>
          <p:nvPr/>
        </p:nvSpPr>
        <p:spPr>
          <a:xfrm>
            <a:off x="5928959" y="1783094"/>
            <a:ext cx="5713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for </a:t>
            </a:r>
            <a:r>
              <a:rPr lang="fr-CA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encounters</a:t>
            </a:r>
            <a:r>
              <a:rPr lang="fr-CA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CA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that</a:t>
            </a:r>
            <a:r>
              <a:rPr lang="fr-CA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inspire big </a:t>
            </a:r>
            <a:r>
              <a:rPr lang="fr-CA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ideas</a:t>
            </a:r>
            <a:r>
              <a:rPr lang="fr-CA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&amp; </a:t>
            </a:r>
            <a:r>
              <a:rPr lang="fr-CA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experiences</a:t>
            </a:r>
            <a:endParaRPr lang="fr-CA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5" name="ZoneTexte 42">
            <a:extLst>
              <a:ext uri="{FF2B5EF4-FFF2-40B4-BE49-F238E27FC236}">
                <a16:creationId xmlns:a16="http://schemas.microsoft.com/office/drawing/2014/main" id="{D23DE87F-6F15-4A6F-889C-477CD2ADC183}"/>
              </a:ext>
            </a:extLst>
          </p:cNvPr>
          <p:cNvSpPr txBox="1"/>
          <p:nvPr/>
        </p:nvSpPr>
        <p:spPr>
          <a:xfrm>
            <a:off x="6929386" y="6427132"/>
            <a:ext cx="2250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www.fivetravel.ma</a:t>
            </a:r>
          </a:p>
        </p:txBody>
      </p:sp>
    </p:spTree>
    <p:extLst>
      <p:ext uri="{BB962C8B-B14F-4D97-AF65-F5344CB8AC3E}">
        <p14:creationId xmlns:p14="http://schemas.microsoft.com/office/powerpoint/2010/main" val="320433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2" grpId="0" animBg="1"/>
      <p:bldP spid="26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D1B9A53D-2B90-420F-BD0E-6268353D46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" r="2477"/>
          <a:stretch/>
        </p:blipFill>
        <p:spPr>
          <a:xfrm>
            <a:off x="5824305" y="2424725"/>
            <a:ext cx="6648613" cy="443327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4CA1B2C-23A5-4ED6-A240-55EFE1C511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3860" y="1860064"/>
            <a:ext cx="3972558" cy="265026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C0FDDD5-A671-41CC-B637-17E28D8CCE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19449" y="4588482"/>
            <a:ext cx="3026969" cy="2269518"/>
          </a:xfrm>
          <a:prstGeom prst="rect">
            <a:avLst/>
          </a:prstGeom>
        </p:spPr>
      </p:pic>
      <p:grpSp>
        <p:nvGrpSpPr>
          <p:cNvPr id="42" name="Groupe 41">
            <a:extLst>
              <a:ext uri="{FF2B5EF4-FFF2-40B4-BE49-F238E27FC236}">
                <a16:creationId xmlns:a16="http://schemas.microsoft.com/office/drawing/2014/main" id="{E8D65A29-41D2-4970-9C7D-2E9558B866ED}"/>
              </a:ext>
            </a:extLst>
          </p:cNvPr>
          <p:cNvGrpSpPr/>
          <p:nvPr/>
        </p:nvGrpSpPr>
        <p:grpSpPr>
          <a:xfrm>
            <a:off x="153821" y="201144"/>
            <a:ext cx="11840135" cy="6436091"/>
            <a:chOff x="153821" y="201144"/>
            <a:chExt cx="11840135" cy="6436091"/>
          </a:xfrm>
        </p:grpSpPr>
        <p:pic>
          <p:nvPicPr>
            <p:cNvPr id="44" name="Graphique 43">
              <a:extLst>
                <a:ext uri="{FF2B5EF4-FFF2-40B4-BE49-F238E27FC236}">
                  <a16:creationId xmlns:a16="http://schemas.microsoft.com/office/drawing/2014/main" id="{7CD1403D-D07B-4966-90C9-2271A8217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53821" y="201144"/>
              <a:ext cx="1618620" cy="1122280"/>
            </a:xfrm>
            <a:prstGeom prst="rect">
              <a:avLst/>
            </a:prstGeom>
          </p:spPr>
        </p:pic>
        <p:grpSp>
          <p:nvGrpSpPr>
            <p:cNvPr id="45" name="Groupe 44">
              <a:extLst>
                <a:ext uri="{FF2B5EF4-FFF2-40B4-BE49-F238E27FC236}">
                  <a16:creationId xmlns:a16="http://schemas.microsoft.com/office/drawing/2014/main" id="{0192D2AD-A833-4FA5-BB1D-DC15B1258874}"/>
                </a:ext>
              </a:extLst>
            </p:cNvPr>
            <p:cNvGrpSpPr/>
            <p:nvPr/>
          </p:nvGrpSpPr>
          <p:grpSpPr>
            <a:xfrm>
              <a:off x="256603" y="345507"/>
              <a:ext cx="11737353" cy="6291728"/>
              <a:chOff x="256603" y="345507"/>
              <a:chExt cx="11737353" cy="6291728"/>
            </a:xfrm>
          </p:grpSpPr>
          <p:cxnSp>
            <p:nvCxnSpPr>
              <p:cNvPr id="46" name="Connecteur droit 45">
                <a:extLst>
                  <a:ext uri="{FF2B5EF4-FFF2-40B4-BE49-F238E27FC236}">
                    <a16:creationId xmlns:a16="http://schemas.microsoft.com/office/drawing/2014/main" id="{3725F70A-FE16-470F-9EA2-B5FE91586D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6603" y="6637235"/>
                <a:ext cx="1182848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cteur droit 48">
                <a:extLst>
                  <a:ext uri="{FF2B5EF4-FFF2-40B4-BE49-F238E27FC236}">
                    <a16:creationId xmlns:a16="http://schemas.microsoft.com/office/drawing/2014/main" id="{DC877C45-36CF-483F-AA15-1BD9EB9A3E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89957" y="345507"/>
                <a:ext cx="0" cy="253166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necteur droit 49">
                <a:extLst>
                  <a:ext uri="{FF2B5EF4-FFF2-40B4-BE49-F238E27FC236}">
                    <a16:creationId xmlns:a16="http://schemas.microsoft.com/office/drawing/2014/main" id="{AD341AD1-84E0-4FF8-B612-B929064D29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60816" y="345507"/>
                <a:ext cx="2229141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cteur droit 50">
                <a:extLst>
                  <a:ext uri="{FF2B5EF4-FFF2-40B4-BE49-F238E27FC236}">
                    <a16:creationId xmlns:a16="http://schemas.microsoft.com/office/drawing/2014/main" id="{248E921E-0E9A-410C-815E-5FA7FF98272F}"/>
                  </a:ext>
                </a:extLst>
              </p:cNvPr>
              <p:cNvCxnSpPr/>
              <p:nvPr/>
            </p:nvCxnSpPr>
            <p:spPr>
              <a:xfrm>
                <a:off x="11889957" y="2499560"/>
                <a:ext cx="0" cy="1711354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necteur droit 58">
                <a:extLst>
                  <a:ext uri="{FF2B5EF4-FFF2-40B4-BE49-F238E27FC236}">
                    <a16:creationId xmlns:a16="http://schemas.microsoft.com/office/drawing/2014/main" id="{3758D74A-D0FD-4B36-839D-373985468A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2800" y="6637235"/>
                <a:ext cx="2971800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necteur droit 60">
                <a:extLst>
                  <a:ext uri="{FF2B5EF4-FFF2-40B4-BE49-F238E27FC236}">
                    <a16:creationId xmlns:a16="http://schemas.microsoft.com/office/drawing/2014/main" id="{79E31606-F386-429C-B905-A6F9D16AA2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92538" y="5223399"/>
                <a:ext cx="0" cy="1413836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2" name="Graphique 61">
                <a:extLst>
                  <a:ext uri="{FF2B5EF4-FFF2-40B4-BE49-F238E27FC236}">
                    <a16:creationId xmlns:a16="http://schemas.microsoft.com/office/drawing/2014/main" id="{40EE1C37-82B7-48FF-9B56-C202C42D34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1745898" y="630732"/>
                <a:ext cx="248058" cy="1761934"/>
              </a:xfrm>
              <a:prstGeom prst="rect">
                <a:avLst/>
              </a:prstGeom>
            </p:spPr>
          </p:pic>
          <p:cxnSp>
            <p:nvCxnSpPr>
              <p:cNvPr id="64" name="Connecteur droit 63">
                <a:extLst>
                  <a:ext uri="{FF2B5EF4-FFF2-40B4-BE49-F238E27FC236}">
                    <a16:creationId xmlns:a16="http://schemas.microsoft.com/office/drawing/2014/main" id="{BDBB9089-5005-4ACC-B20F-32511520D4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18157" y="6637235"/>
                <a:ext cx="2971800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cteur droit 47">
                <a:extLst>
                  <a:ext uri="{FF2B5EF4-FFF2-40B4-BE49-F238E27FC236}">
                    <a16:creationId xmlns:a16="http://schemas.microsoft.com/office/drawing/2014/main" id="{23F1190F-A776-473E-8B7D-654804E76E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6603" y="3890596"/>
                <a:ext cx="0" cy="2746639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4314117F-257D-43D6-AB6B-DE6BB57C7F85}"/>
              </a:ext>
            </a:extLst>
          </p:cNvPr>
          <p:cNvSpPr txBox="1"/>
          <p:nvPr/>
        </p:nvSpPr>
        <p:spPr>
          <a:xfrm>
            <a:off x="5682436" y="167516"/>
            <a:ext cx="4526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Didot LT Std" panose="02070803090506020303" pitchFamily="18" charset="0"/>
              </a:rPr>
              <a:t>MICE Destination : Morocco | Our Services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A8E5254-9D1A-4374-BE5E-29DA69E754D5}"/>
              </a:ext>
            </a:extLst>
          </p:cNvPr>
          <p:cNvSpPr/>
          <p:nvPr/>
        </p:nvSpPr>
        <p:spPr>
          <a:xfrm>
            <a:off x="5824312" y="1015529"/>
            <a:ext cx="6366217" cy="1326159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7C9A7A4B-9881-4D9D-B613-56CF8274867D}"/>
              </a:ext>
            </a:extLst>
          </p:cNvPr>
          <p:cNvCxnSpPr>
            <a:cxnSpLocks/>
          </p:cNvCxnSpPr>
          <p:nvPr/>
        </p:nvCxnSpPr>
        <p:spPr>
          <a:xfrm>
            <a:off x="5747838" y="788729"/>
            <a:ext cx="0" cy="6069271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4D622721-6BAB-4E3B-8B23-60057F3DE05F}"/>
              </a:ext>
            </a:extLst>
          </p:cNvPr>
          <p:cNvSpPr txBox="1"/>
          <p:nvPr/>
        </p:nvSpPr>
        <p:spPr>
          <a:xfrm>
            <a:off x="5863544" y="901818"/>
            <a:ext cx="49118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6000" dirty="0" err="1">
                <a:solidFill>
                  <a:schemeClr val="bg1"/>
                </a:solidFill>
                <a:latin typeface="Didot LT Std" panose="02070803090506020303" pitchFamily="18" charset="0"/>
              </a:rPr>
              <a:t>Eat</a:t>
            </a:r>
            <a:r>
              <a:rPr lang="fr-CA" sz="6000" dirty="0">
                <a:solidFill>
                  <a:schemeClr val="bg1"/>
                </a:solidFill>
                <a:latin typeface="Didot LT Std" panose="02070803090506020303" pitchFamily="18" charset="0"/>
              </a:rPr>
              <a:t>,…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DF04459-FA8E-46FE-A90C-2B48268C245E}"/>
              </a:ext>
            </a:extLst>
          </p:cNvPr>
          <p:cNvSpPr txBox="1"/>
          <p:nvPr/>
        </p:nvSpPr>
        <p:spPr>
          <a:xfrm>
            <a:off x="5928959" y="1783094"/>
            <a:ext cx="5713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tasting</a:t>
            </a:r>
            <a:r>
              <a:rPr lang="fr-CA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 </a:t>
            </a:r>
            <a:r>
              <a:rPr lang="fr-CA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harmoniously</a:t>
            </a:r>
            <a:r>
              <a:rPr lang="fr-CA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CA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confected</a:t>
            </a:r>
            <a:r>
              <a:rPr lang="fr-CA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CA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culinary</a:t>
            </a:r>
            <a:r>
              <a:rPr lang="fr-CA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CA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dishes</a:t>
            </a:r>
            <a:endParaRPr lang="fr-CA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6" name="ZoneTexte 42">
            <a:extLst>
              <a:ext uri="{FF2B5EF4-FFF2-40B4-BE49-F238E27FC236}">
                <a16:creationId xmlns:a16="http://schemas.microsoft.com/office/drawing/2014/main" id="{E537BC63-7D08-407F-9AA3-FDE9A3FB5532}"/>
              </a:ext>
            </a:extLst>
          </p:cNvPr>
          <p:cNvSpPr txBox="1"/>
          <p:nvPr/>
        </p:nvSpPr>
        <p:spPr>
          <a:xfrm>
            <a:off x="6929386" y="6427132"/>
            <a:ext cx="2250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www.fivetravel.ma</a:t>
            </a:r>
          </a:p>
        </p:txBody>
      </p:sp>
    </p:spTree>
    <p:extLst>
      <p:ext uri="{BB962C8B-B14F-4D97-AF65-F5344CB8AC3E}">
        <p14:creationId xmlns:p14="http://schemas.microsoft.com/office/powerpoint/2010/main" val="390688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2" grpId="0" animBg="1"/>
      <p:bldP spid="2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D1B9A53D-2B90-420F-BD0E-6268353D46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8" b="1970"/>
          <a:stretch/>
        </p:blipFill>
        <p:spPr>
          <a:xfrm>
            <a:off x="5819926" y="2424725"/>
            <a:ext cx="6372074" cy="443327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4CA1B2C-23A5-4ED6-A240-55EFE1C511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2117" y="1913373"/>
            <a:ext cx="4335720" cy="243765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C0FDDD5-A671-41CC-B637-17E28D8CCE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3335" y="4436105"/>
            <a:ext cx="3201919" cy="2421895"/>
          </a:xfrm>
          <a:prstGeom prst="rect">
            <a:avLst/>
          </a:prstGeom>
        </p:spPr>
      </p:pic>
      <p:grpSp>
        <p:nvGrpSpPr>
          <p:cNvPr id="42" name="Groupe 41">
            <a:extLst>
              <a:ext uri="{FF2B5EF4-FFF2-40B4-BE49-F238E27FC236}">
                <a16:creationId xmlns:a16="http://schemas.microsoft.com/office/drawing/2014/main" id="{E8D65A29-41D2-4970-9C7D-2E9558B866ED}"/>
              </a:ext>
            </a:extLst>
          </p:cNvPr>
          <p:cNvGrpSpPr/>
          <p:nvPr/>
        </p:nvGrpSpPr>
        <p:grpSpPr>
          <a:xfrm>
            <a:off x="153821" y="201144"/>
            <a:ext cx="11840135" cy="6436091"/>
            <a:chOff x="153821" y="201144"/>
            <a:chExt cx="11840135" cy="6436091"/>
          </a:xfrm>
        </p:grpSpPr>
        <p:pic>
          <p:nvPicPr>
            <p:cNvPr id="44" name="Graphique 43">
              <a:extLst>
                <a:ext uri="{FF2B5EF4-FFF2-40B4-BE49-F238E27FC236}">
                  <a16:creationId xmlns:a16="http://schemas.microsoft.com/office/drawing/2014/main" id="{7CD1403D-D07B-4966-90C9-2271A8217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53821" y="201144"/>
              <a:ext cx="1618620" cy="1122280"/>
            </a:xfrm>
            <a:prstGeom prst="rect">
              <a:avLst/>
            </a:prstGeom>
          </p:spPr>
        </p:pic>
        <p:grpSp>
          <p:nvGrpSpPr>
            <p:cNvPr id="45" name="Groupe 44">
              <a:extLst>
                <a:ext uri="{FF2B5EF4-FFF2-40B4-BE49-F238E27FC236}">
                  <a16:creationId xmlns:a16="http://schemas.microsoft.com/office/drawing/2014/main" id="{0192D2AD-A833-4FA5-BB1D-DC15B1258874}"/>
                </a:ext>
              </a:extLst>
            </p:cNvPr>
            <p:cNvGrpSpPr/>
            <p:nvPr/>
          </p:nvGrpSpPr>
          <p:grpSpPr>
            <a:xfrm>
              <a:off x="256603" y="345507"/>
              <a:ext cx="11737353" cy="6291728"/>
              <a:chOff x="256603" y="345507"/>
              <a:chExt cx="11737353" cy="6291728"/>
            </a:xfrm>
          </p:grpSpPr>
          <p:cxnSp>
            <p:nvCxnSpPr>
              <p:cNvPr id="46" name="Connecteur droit 45">
                <a:extLst>
                  <a:ext uri="{FF2B5EF4-FFF2-40B4-BE49-F238E27FC236}">
                    <a16:creationId xmlns:a16="http://schemas.microsoft.com/office/drawing/2014/main" id="{3725F70A-FE16-470F-9EA2-B5FE91586D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6603" y="6637235"/>
                <a:ext cx="1182848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cteur droit 48">
                <a:extLst>
                  <a:ext uri="{FF2B5EF4-FFF2-40B4-BE49-F238E27FC236}">
                    <a16:creationId xmlns:a16="http://schemas.microsoft.com/office/drawing/2014/main" id="{DC877C45-36CF-483F-AA15-1BD9EB9A3E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89957" y="345507"/>
                <a:ext cx="0" cy="253166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necteur droit 49">
                <a:extLst>
                  <a:ext uri="{FF2B5EF4-FFF2-40B4-BE49-F238E27FC236}">
                    <a16:creationId xmlns:a16="http://schemas.microsoft.com/office/drawing/2014/main" id="{AD341AD1-84E0-4FF8-B612-B929064D29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60816" y="345507"/>
                <a:ext cx="2229141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cteur droit 50">
                <a:extLst>
                  <a:ext uri="{FF2B5EF4-FFF2-40B4-BE49-F238E27FC236}">
                    <a16:creationId xmlns:a16="http://schemas.microsoft.com/office/drawing/2014/main" id="{248E921E-0E9A-410C-815E-5FA7FF98272F}"/>
                  </a:ext>
                </a:extLst>
              </p:cNvPr>
              <p:cNvCxnSpPr/>
              <p:nvPr/>
            </p:nvCxnSpPr>
            <p:spPr>
              <a:xfrm>
                <a:off x="11889957" y="2499560"/>
                <a:ext cx="0" cy="1711354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necteur droit 58">
                <a:extLst>
                  <a:ext uri="{FF2B5EF4-FFF2-40B4-BE49-F238E27FC236}">
                    <a16:creationId xmlns:a16="http://schemas.microsoft.com/office/drawing/2014/main" id="{3758D74A-D0FD-4B36-839D-373985468A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2800" y="6637235"/>
                <a:ext cx="2971800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necteur droit 60">
                <a:extLst>
                  <a:ext uri="{FF2B5EF4-FFF2-40B4-BE49-F238E27FC236}">
                    <a16:creationId xmlns:a16="http://schemas.microsoft.com/office/drawing/2014/main" id="{79E31606-F386-429C-B905-A6F9D16AA2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92538" y="5223399"/>
                <a:ext cx="0" cy="1413836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2" name="Graphique 61">
                <a:extLst>
                  <a:ext uri="{FF2B5EF4-FFF2-40B4-BE49-F238E27FC236}">
                    <a16:creationId xmlns:a16="http://schemas.microsoft.com/office/drawing/2014/main" id="{40EE1C37-82B7-48FF-9B56-C202C42D34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1745898" y="630732"/>
                <a:ext cx="248058" cy="1761934"/>
              </a:xfrm>
              <a:prstGeom prst="rect">
                <a:avLst/>
              </a:prstGeom>
            </p:spPr>
          </p:pic>
          <p:cxnSp>
            <p:nvCxnSpPr>
              <p:cNvPr id="64" name="Connecteur droit 63">
                <a:extLst>
                  <a:ext uri="{FF2B5EF4-FFF2-40B4-BE49-F238E27FC236}">
                    <a16:creationId xmlns:a16="http://schemas.microsoft.com/office/drawing/2014/main" id="{BDBB9089-5005-4ACC-B20F-32511520D4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18157" y="6637235"/>
                <a:ext cx="2971800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cteur droit 47">
                <a:extLst>
                  <a:ext uri="{FF2B5EF4-FFF2-40B4-BE49-F238E27FC236}">
                    <a16:creationId xmlns:a16="http://schemas.microsoft.com/office/drawing/2014/main" id="{23F1190F-A776-473E-8B7D-654804E76E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6603" y="3890596"/>
                <a:ext cx="0" cy="2746639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4314117F-257D-43D6-AB6B-DE6BB57C7F85}"/>
              </a:ext>
            </a:extLst>
          </p:cNvPr>
          <p:cNvSpPr txBox="1"/>
          <p:nvPr/>
        </p:nvSpPr>
        <p:spPr>
          <a:xfrm>
            <a:off x="5682436" y="167516"/>
            <a:ext cx="4526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Didot LT Std" panose="02070803090506020303" pitchFamily="18" charset="0"/>
              </a:rPr>
              <a:t>MICE Destination : Morocco | Our Services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A8E5254-9D1A-4374-BE5E-29DA69E754D5}"/>
              </a:ext>
            </a:extLst>
          </p:cNvPr>
          <p:cNvSpPr/>
          <p:nvPr/>
        </p:nvSpPr>
        <p:spPr>
          <a:xfrm>
            <a:off x="5824312" y="1015529"/>
            <a:ext cx="6366217" cy="1326159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7C9A7A4B-9881-4D9D-B613-56CF8274867D}"/>
              </a:ext>
            </a:extLst>
          </p:cNvPr>
          <p:cNvCxnSpPr>
            <a:cxnSpLocks/>
          </p:cNvCxnSpPr>
          <p:nvPr/>
        </p:nvCxnSpPr>
        <p:spPr>
          <a:xfrm>
            <a:off x="5747838" y="788729"/>
            <a:ext cx="0" cy="6069271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4D622721-6BAB-4E3B-8B23-60057F3DE05F}"/>
              </a:ext>
            </a:extLst>
          </p:cNvPr>
          <p:cNvSpPr txBox="1"/>
          <p:nvPr/>
        </p:nvSpPr>
        <p:spPr>
          <a:xfrm>
            <a:off x="5863544" y="901818"/>
            <a:ext cx="49118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6000" dirty="0" err="1">
                <a:solidFill>
                  <a:schemeClr val="bg1"/>
                </a:solidFill>
                <a:latin typeface="Didot LT Std" panose="02070803090506020303" pitchFamily="18" charset="0"/>
              </a:rPr>
              <a:t>Stay</a:t>
            </a:r>
            <a:r>
              <a:rPr lang="fr-CA" sz="6000" dirty="0">
                <a:solidFill>
                  <a:schemeClr val="bg1"/>
                </a:solidFill>
                <a:latin typeface="Didot LT Std" panose="02070803090506020303" pitchFamily="18" charset="0"/>
              </a:rPr>
              <a:t>,…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C14F5746-18F2-4969-AB6D-902868A7D6F6}"/>
              </a:ext>
            </a:extLst>
          </p:cNvPr>
          <p:cNvSpPr txBox="1"/>
          <p:nvPr/>
        </p:nvSpPr>
        <p:spPr>
          <a:xfrm>
            <a:off x="5928959" y="1783094"/>
            <a:ext cx="5713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feeling the </a:t>
            </a:r>
            <a:r>
              <a:rPr lang="fr-CA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uniqueness</a:t>
            </a:r>
            <a:r>
              <a:rPr lang="fr-CA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of </a:t>
            </a:r>
            <a:r>
              <a:rPr lang="fr-CA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moroccan</a:t>
            </a:r>
            <a:r>
              <a:rPr lang="fr-CA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design &amp; </a:t>
            </a:r>
            <a:r>
              <a:rPr lang="fr-CA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welfare</a:t>
            </a:r>
            <a:endParaRPr lang="fr-CA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6" name="ZoneTexte 42">
            <a:extLst>
              <a:ext uri="{FF2B5EF4-FFF2-40B4-BE49-F238E27FC236}">
                <a16:creationId xmlns:a16="http://schemas.microsoft.com/office/drawing/2014/main" id="{F5888308-008E-4867-855C-36855D937536}"/>
              </a:ext>
            </a:extLst>
          </p:cNvPr>
          <p:cNvSpPr txBox="1"/>
          <p:nvPr/>
        </p:nvSpPr>
        <p:spPr>
          <a:xfrm>
            <a:off x="6929386" y="6427132"/>
            <a:ext cx="2250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www.fivetravel.ma</a:t>
            </a:r>
          </a:p>
        </p:txBody>
      </p:sp>
    </p:spTree>
    <p:extLst>
      <p:ext uri="{BB962C8B-B14F-4D97-AF65-F5344CB8AC3E}">
        <p14:creationId xmlns:p14="http://schemas.microsoft.com/office/powerpoint/2010/main" val="299087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2" grpId="0" animBg="1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D1B9A53D-2B90-420F-BD0E-6268353D46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" r="2089"/>
          <a:stretch/>
        </p:blipFill>
        <p:spPr>
          <a:xfrm>
            <a:off x="5819926" y="2424725"/>
            <a:ext cx="6372074" cy="443327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4CA1B2C-23A5-4ED6-A240-55EFE1C511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0754" y="1667719"/>
            <a:ext cx="4114487" cy="2746639"/>
          </a:xfrm>
          <a:prstGeom prst="rect">
            <a:avLst/>
          </a:prstGeom>
        </p:spPr>
      </p:pic>
      <p:grpSp>
        <p:nvGrpSpPr>
          <p:cNvPr id="42" name="Groupe 41">
            <a:extLst>
              <a:ext uri="{FF2B5EF4-FFF2-40B4-BE49-F238E27FC236}">
                <a16:creationId xmlns:a16="http://schemas.microsoft.com/office/drawing/2014/main" id="{E8D65A29-41D2-4970-9C7D-2E9558B866ED}"/>
              </a:ext>
            </a:extLst>
          </p:cNvPr>
          <p:cNvGrpSpPr/>
          <p:nvPr/>
        </p:nvGrpSpPr>
        <p:grpSpPr>
          <a:xfrm>
            <a:off x="153821" y="201144"/>
            <a:ext cx="11840135" cy="6436091"/>
            <a:chOff x="153821" y="201144"/>
            <a:chExt cx="11840135" cy="6436091"/>
          </a:xfrm>
        </p:grpSpPr>
        <p:pic>
          <p:nvPicPr>
            <p:cNvPr id="44" name="Graphique 43">
              <a:extLst>
                <a:ext uri="{FF2B5EF4-FFF2-40B4-BE49-F238E27FC236}">
                  <a16:creationId xmlns:a16="http://schemas.microsoft.com/office/drawing/2014/main" id="{7CD1403D-D07B-4966-90C9-2271A8217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53821" y="201144"/>
              <a:ext cx="1618620" cy="1122280"/>
            </a:xfrm>
            <a:prstGeom prst="rect">
              <a:avLst/>
            </a:prstGeom>
          </p:spPr>
        </p:pic>
        <p:grpSp>
          <p:nvGrpSpPr>
            <p:cNvPr id="45" name="Groupe 44">
              <a:extLst>
                <a:ext uri="{FF2B5EF4-FFF2-40B4-BE49-F238E27FC236}">
                  <a16:creationId xmlns:a16="http://schemas.microsoft.com/office/drawing/2014/main" id="{0192D2AD-A833-4FA5-BB1D-DC15B1258874}"/>
                </a:ext>
              </a:extLst>
            </p:cNvPr>
            <p:cNvGrpSpPr/>
            <p:nvPr/>
          </p:nvGrpSpPr>
          <p:grpSpPr>
            <a:xfrm>
              <a:off x="256603" y="345507"/>
              <a:ext cx="11737353" cy="6291728"/>
              <a:chOff x="256603" y="345507"/>
              <a:chExt cx="11737353" cy="6291728"/>
            </a:xfrm>
          </p:grpSpPr>
          <p:cxnSp>
            <p:nvCxnSpPr>
              <p:cNvPr id="46" name="Connecteur droit 45">
                <a:extLst>
                  <a:ext uri="{FF2B5EF4-FFF2-40B4-BE49-F238E27FC236}">
                    <a16:creationId xmlns:a16="http://schemas.microsoft.com/office/drawing/2014/main" id="{3725F70A-FE16-470F-9EA2-B5FE91586D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6603" y="6637235"/>
                <a:ext cx="1182848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cteur droit 48">
                <a:extLst>
                  <a:ext uri="{FF2B5EF4-FFF2-40B4-BE49-F238E27FC236}">
                    <a16:creationId xmlns:a16="http://schemas.microsoft.com/office/drawing/2014/main" id="{DC877C45-36CF-483F-AA15-1BD9EB9A3E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89957" y="345507"/>
                <a:ext cx="0" cy="253166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necteur droit 49">
                <a:extLst>
                  <a:ext uri="{FF2B5EF4-FFF2-40B4-BE49-F238E27FC236}">
                    <a16:creationId xmlns:a16="http://schemas.microsoft.com/office/drawing/2014/main" id="{AD341AD1-84E0-4FF8-B612-B929064D29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60816" y="345507"/>
                <a:ext cx="2229141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cteur droit 50">
                <a:extLst>
                  <a:ext uri="{FF2B5EF4-FFF2-40B4-BE49-F238E27FC236}">
                    <a16:creationId xmlns:a16="http://schemas.microsoft.com/office/drawing/2014/main" id="{248E921E-0E9A-410C-815E-5FA7FF98272F}"/>
                  </a:ext>
                </a:extLst>
              </p:cNvPr>
              <p:cNvCxnSpPr/>
              <p:nvPr/>
            </p:nvCxnSpPr>
            <p:spPr>
              <a:xfrm>
                <a:off x="11889957" y="2499560"/>
                <a:ext cx="0" cy="1711354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necteur droit 58">
                <a:extLst>
                  <a:ext uri="{FF2B5EF4-FFF2-40B4-BE49-F238E27FC236}">
                    <a16:creationId xmlns:a16="http://schemas.microsoft.com/office/drawing/2014/main" id="{3758D74A-D0FD-4B36-839D-373985468A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2800" y="6637235"/>
                <a:ext cx="2971800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necteur droit 60">
                <a:extLst>
                  <a:ext uri="{FF2B5EF4-FFF2-40B4-BE49-F238E27FC236}">
                    <a16:creationId xmlns:a16="http://schemas.microsoft.com/office/drawing/2014/main" id="{79E31606-F386-429C-B905-A6F9D16AA2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92538" y="5223399"/>
                <a:ext cx="0" cy="1413836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2" name="Graphique 61">
                <a:extLst>
                  <a:ext uri="{FF2B5EF4-FFF2-40B4-BE49-F238E27FC236}">
                    <a16:creationId xmlns:a16="http://schemas.microsoft.com/office/drawing/2014/main" id="{40EE1C37-82B7-48FF-9B56-C202C42D34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1745898" y="630732"/>
                <a:ext cx="248058" cy="1761934"/>
              </a:xfrm>
              <a:prstGeom prst="rect">
                <a:avLst/>
              </a:prstGeom>
            </p:spPr>
          </p:pic>
          <p:cxnSp>
            <p:nvCxnSpPr>
              <p:cNvPr id="64" name="Connecteur droit 63">
                <a:extLst>
                  <a:ext uri="{FF2B5EF4-FFF2-40B4-BE49-F238E27FC236}">
                    <a16:creationId xmlns:a16="http://schemas.microsoft.com/office/drawing/2014/main" id="{BDBB9089-5005-4ACC-B20F-32511520D4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18157" y="6637235"/>
                <a:ext cx="2971800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cteur droit 47">
                <a:extLst>
                  <a:ext uri="{FF2B5EF4-FFF2-40B4-BE49-F238E27FC236}">
                    <a16:creationId xmlns:a16="http://schemas.microsoft.com/office/drawing/2014/main" id="{23F1190F-A776-473E-8B7D-654804E76E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6603" y="3890596"/>
                <a:ext cx="0" cy="2746639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4314117F-257D-43D6-AB6B-DE6BB57C7F85}"/>
              </a:ext>
            </a:extLst>
          </p:cNvPr>
          <p:cNvSpPr txBox="1"/>
          <p:nvPr/>
        </p:nvSpPr>
        <p:spPr>
          <a:xfrm>
            <a:off x="5682436" y="167516"/>
            <a:ext cx="4526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Didot LT Std" panose="02070803090506020303" pitchFamily="18" charset="0"/>
              </a:rPr>
              <a:t>MICE Destination : Morocco | Our Services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A8E5254-9D1A-4374-BE5E-29DA69E754D5}"/>
              </a:ext>
            </a:extLst>
          </p:cNvPr>
          <p:cNvSpPr/>
          <p:nvPr/>
        </p:nvSpPr>
        <p:spPr>
          <a:xfrm>
            <a:off x="5824312" y="1015529"/>
            <a:ext cx="6366217" cy="1326159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7C9A7A4B-9881-4D9D-B613-56CF8274867D}"/>
              </a:ext>
            </a:extLst>
          </p:cNvPr>
          <p:cNvCxnSpPr>
            <a:cxnSpLocks/>
          </p:cNvCxnSpPr>
          <p:nvPr/>
        </p:nvCxnSpPr>
        <p:spPr>
          <a:xfrm>
            <a:off x="5747838" y="788729"/>
            <a:ext cx="0" cy="6069271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4D622721-6BAB-4E3B-8B23-60057F3DE05F}"/>
              </a:ext>
            </a:extLst>
          </p:cNvPr>
          <p:cNvSpPr txBox="1"/>
          <p:nvPr/>
        </p:nvSpPr>
        <p:spPr>
          <a:xfrm>
            <a:off x="5863544" y="901818"/>
            <a:ext cx="49118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6000" dirty="0">
                <a:solidFill>
                  <a:schemeClr val="bg1"/>
                </a:solidFill>
                <a:latin typeface="Didot LT Std" panose="02070803090506020303" pitchFamily="18" charset="0"/>
              </a:rPr>
              <a:t>Play,…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C0FDDD5-A671-41CC-B637-17E28D8CCEB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1"/>
          <a:stretch/>
        </p:blipFill>
        <p:spPr>
          <a:xfrm>
            <a:off x="2019303" y="4495810"/>
            <a:ext cx="3727236" cy="2362183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EDF7DFA4-AF9D-4FF5-9B95-9C7D9F8AB3D4}"/>
              </a:ext>
            </a:extLst>
          </p:cNvPr>
          <p:cNvSpPr txBox="1"/>
          <p:nvPr/>
        </p:nvSpPr>
        <p:spPr>
          <a:xfrm>
            <a:off x="5928959" y="1783094"/>
            <a:ext cx="5713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move to the rhythm of enchanting atmospheres</a:t>
            </a:r>
            <a:endParaRPr lang="fr-CA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6" name="ZoneTexte 42">
            <a:extLst>
              <a:ext uri="{FF2B5EF4-FFF2-40B4-BE49-F238E27FC236}">
                <a16:creationId xmlns:a16="http://schemas.microsoft.com/office/drawing/2014/main" id="{571E43C2-78D6-4601-BBAC-4A7742C46D20}"/>
              </a:ext>
            </a:extLst>
          </p:cNvPr>
          <p:cNvSpPr txBox="1"/>
          <p:nvPr/>
        </p:nvSpPr>
        <p:spPr>
          <a:xfrm>
            <a:off x="6929386" y="6427132"/>
            <a:ext cx="2250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www.fivetravel.ma</a:t>
            </a:r>
          </a:p>
        </p:txBody>
      </p:sp>
    </p:spTree>
    <p:extLst>
      <p:ext uri="{BB962C8B-B14F-4D97-AF65-F5344CB8AC3E}">
        <p14:creationId xmlns:p14="http://schemas.microsoft.com/office/powerpoint/2010/main" val="368370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2" grpId="0" animBg="1"/>
      <p:bldP spid="25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D1B9A53D-2B90-420F-BD0E-6268353D46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8" b="3618"/>
          <a:stretch/>
        </p:blipFill>
        <p:spPr>
          <a:xfrm>
            <a:off x="5819926" y="2424725"/>
            <a:ext cx="6372074" cy="443327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4CA1B2C-23A5-4ED6-A240-55EFE1C511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9785" y="1611305"/>
            <a:ext cx="3737404" cy="2803053"/>
          </a:xfrm>
          <a:prstGeom prst="rect">
            <a:avLst/>
          </a:prstGeom>
        </p:spPr>
      </p:pic>
      <p:grpSp>
        <p:nvGrpSpPr>
          <p:cNvPr id="42" name="Groupe 41">
            <a:extLst>
              <a:ext uri="{FF2B5EF4-FFF2-40B4-BE49-F238E27FC236}">
                <a16:creationId xmlns:a16="http://schemas.microsoft.com/office/drawing/2014/main" id="{E8D65A29-41D2-4970-9C7D-2E9558B866ED}"/>
              </a:ext>
            </a:extLst>
          </p:cNvPr>
          <p:cNvGrpSpPr/>
          <p:nvPr/>
        </p:nvGrpSpPr>
        <p:grpSpPr>
          <a:xfrm>
            <a:off x="153821" y="201144"/>
            <a:ext cx="11840135" cy="6436091"/>
            <a:chOff x="153821" y="201144"/>
            <a:chExt cx="11840135" cy="6436091"/>
          </a:xfrm>
        </p:grpSpPr>
        <p:pic>
          <p:nvPicPr>
            <p:cNvPr id="44" name="Graphique 43">
              <a:extLst>
                <a:ext uri="{FF2B5EF4-FFF2-40B4-BE49-F238E27FC236}">
                  <a16:creationId xmlns:a16="http://schemas.microsoft.com/office/drawing/2014/main" id="{7CD1403D-D07B-4966-90C9-2271A8217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53821" y="201144"/>
              <a:ext cx="1618620" cy="1122280"/>
            </a:xfrm>
            <a:prstGeom prst="rect">
              <a:avLst/>
            </a:prstGeom>
          </p:spPr>
        </p:pic>
        <p:grpSp>
          <p:nvGrpSpPr>
            <p:cNvPr id="45" name="Groupe 44">
              <a:extLst>
                <a:ext uri="{FF2B5EF4-FFF2-40B4-BE49-F238E27FC236}">
                  <a16:creationId xmlns:a16="http://schemas.microsoft.com/office/drawing/2014/main" id="{0192D2AD-A833-4FA5-BB1D-DC15B1258874}"/>
                </a:ext>
              </a:extLst>
            </p:cNvPr>
            <p:cNvGrpSpPr/>
            <p:nvPr/>
          </p:nvGrpSpPr>
          <p:grpSpPr>
            <a:xfrm>
              <a:off x="256603" y="345507"/>
              <a:ext cx="11737353" cy="6291728"/>
              <a:chOff x="256603" y="345507"/>
              <a:chExt cx="11737353" cy="6291728"/>
            </a:xfrm>
          </p:grpSpPr>
          <p:cxnSp>
            <p:nvCxnSpPr>
              <p:cNvPr id="46" name="Connecteur droit 45">
                <a:extLst>
                  <a:ext uri="{FF2B5EF4-FFF2-40B4-BE49-F238E27FC236}">
                    <a16:creationId xmlns:a16="http://schemas.microsoft.com/office/drawing/2014/main" id="{3725F70A-FE16-470F-9EA2-B5FE91586D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6603" y="6637235"/>
                <a:ext cx="1182848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cteur droit 48">
                <a:extLst>
                  <a:ext uri="{FF2B5EF4-FFF2-40B4-BE49-F238E27FC236}">
                    <a16:creationId xmlns:a16="http://schemas.microsoft.com/office/drawing/2014/main" id="{DC877C45-36CF-483F-AA15-1BD9EB9A3E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89957" y="345507"/>
                <a:ext cx="0" cy="253166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necteur droit 49">
                <a:extLst>
                  <a:ext uri="{FF2B5EF4-FFF2-40B4-BE49-F238E27FC236}">
                    <a16:creationId xmlns:a16="http://schemas.microsoft.com/office/drawing/2014/main" id="{AD341AD1-84E0-4FF8-B612-B929064D29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60816" y="345507"/>
                <a:ext cx="2229141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cteur droit 50">
                <a:extLst>
                  <a:ext uri="{FF2B5EF4-FFF2-40B4-BE49-F238E27FC236}">
                    <a16:creationId xmlns:a16="http://schemas.microsoft.com/office/drawing/2014/main" id="{248E921E-0E9A-410C-815E-5FA7FF98272F}"/>
                  </a:ext>
                </a:extLst>
              </p:cNvPr>
              <p:cNvCxnSpPr/>
              <p:nvPr/>
            </p:nvCxnSpPr>
            <p:spPr>
              <a:xfrm>
                <a:off x="11889957" y="2499560"/>
                <a:ext cx="0" cy="1711354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necteur droit 58">
                <a:extLst>
                  <a:ext uri="{FF2B5EF4-FFF2-40B4-BE49-F238E27FC236}">
                    <a16:creationId xmlns:a16="http://schemas.microsoft.com/office/drawing/2014/main" id="{3758D74A-D0FD-4B36-839D-373985468A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2800" y="6637235"/>
                <a:ext cx="2971800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necteur droit 60">
                <a:extLst>
                  <a:ext uri="{FF2B5EF4-FFF2-40B4-BE49-F238E27FC236}">
                    <a16:creationId xmlns:a16="http://schemas.microsoft.com/office/drawing/2014/main" id="{79E31606-F386-429C-B905-A6F9D16AA2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92538" y="5223399"/>
                <a:ext cx="0" cy="1413836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2" name="Graphique 61">
                <a:extLst>
                  <a:ext uri="{FF2B5EF4-FFF2-40B4-BE49-F238E27FC236}">
                    <a16:creationId xmlns:a16="http://schemas.microsoft.com/office/drawing/2014/main" id="{40EE1C37-82B7-48FF-9B56-C202C42D34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1745898" y="630732"/>
                <a:ext cx="248058" cy="1761934"/>
              </a:xfrm>
              <a:prstGeom prst="rect">
                <a:avLst/>
              </a:prstGeom>
            </p:spPr>
          </p:pic>
          <p:cxnSp>
            <p:nvCxnSpPr>
              <p:cNvPr id="64" name="Connecteur droit 63">
                <a:extLst>
                  <a:ext uri="{FF2B5EF4-FFF2-40B4-BE49-F238E27FC236}">
                    <a16:creationId xmlns:a16="http://schemas.microsoft.com/office/drawing/2014/main" id="{BDBB9089-5005-4ACC-B20F-32511520D4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18157" y="6637235"/>
                <a:ext cx="2971800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cteur droit 47">
                <a:extLst>
                  <a:ext uri="{FF2B5EF4-FFF2-40B4-BE49-F238E27FC236}">
                    <a16:creationId xmlns:a16="http://schemas.microsoft.com/office/drawing/2014/main" id="{23F1190F-A776-473E-8B7D-654804E76E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6603" y="3890596"/>
                <a:ext cx="0" cy="2746639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4314117F-257D-43D6-AB6B-DE6BB57C7F85}"/>
              </a:ext>
            </a:extLst>
          </p:cNvPr>
          <p:cNvSpPr txBox="1"/>
          <p:nvPr/>
        </p:nvSpPr>
        <p:spPr>
          <a:xfrm>
            <a:off x="5682436" y="167516"/>
            <a:ext cx="4526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Didot LT Std" panose="02070803090506020303" pitchFamily="18" charset="0"/>
              </a:rPr>
              <a:t>MICE Destination : Morocco | Our Services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A8E5254-9D1A-4374-BE5E-29DA69E754D5}"/>
              </a:ext>
            </a:extLst>
          </p:cNvPr>
          <p:cNvSpPr/>
          <p:nvPr/>
        </p:nvSpPr>
        <p:spPr>
          <a:xfrm>
            <a:off x="5824312" y="1015529"/>
            <a:ext cx="6366217" cy="1326159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7C9A7A4B-9881-4D9D-B613-56CF8274867D}"/>
              </a:ext>
            </a:extLst>
          </p:cNvPr>
          <p:cNvCxnSpPr>
            <a:cxnSpLocks/>
          </p:cNvCxnSpPr>
          <p:nvPr/>
        </p:nvCxnSpPr>
        <p:spPr>
          <a:xfrm>
            <a:off x="5747838" y="788729"/>
            <a:ext cx="0" cy="6069271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4D622721-6BAB-4E3B-8B23-60057F3DE05F}"/>
              </a:ext>
            </a:extLst>
          </p:cNvPr>
          <p:cNvSpPr txBox="1"/>
          <p:nvPr/>
        </p:nvSpPr>
        <p:spPr>
          <a:xfrm>
            <a:off x="5863544" y="901818"/>
            <a:ext cx="49118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6000" dirty="0">
                <a:solidFill>
                  <a:schemeClr val="bg1"/>
                </a:solidFill>
                <a:latin typeface="Didot LT Std" panose="02070803090506020303" pitchFamily="18" charset="0"/>
              </a:rPr>
              <a:t>Relax,…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C0FDDD5-A671-41CC-B637-17E28D8CCEB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2" t="4712" b="4712"/>
          <a:stretch/>
        </p:blipFill>
        <p:spPr>
          <a:xfrm>
            <a:off x="2169953" y="4495810"/>
            <a:ext cx="3576586" cy="2362183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FD3D5B3E-C659-4234-8BF4-CA68422871D5}"/>
              </a:ext>
            </a:extLst>
          </p:cNvPr>
          <p:cNvSpPr txBox="1"/>
          <p:nvPr/>
        </p:nvSpPr>
        <p:spPr>
          <a:xfrm>
            <a:off x="5928959" y="1759344"/>
            <a:ext cx="5713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dive </a:t>
            </a:r>
            <a:r>
              <a:rPr lang="fr-CA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deep</a:t>
            </a:r>
            <a:r>
              <a:rPr lang="fr-CA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CA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into</a:t>
            </a:r>
            <a:r>
              <a:rPr lang="fr-CA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the </a:t>
            </a:r>
            <a:r>
              <a:rPr lang="fr-CA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peaceful</a:t>
            </a:r>
            <a:r>
              <a:rPr lang="fr-CA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self, </a:t>
            </a:r>
            <a:r>
              <a:rPr lang="fr-CA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indulging</a:t>
            </a:r>
            <a:r>
              <a:rPr lang="fr-CA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CA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your</a:t>
            </a:r>
            <a:r>
              <a:rPr lang="fr-CA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CA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senses</a:t>
            </a:r>
            <a:r>
              <a:rPr lang="fr-CA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</a:p>
        </p:txBody>
      </p:sp>
      <p:sp>
        <p:nvSpPr>
          <p:cNvPr id="26" name="ZoneTexte 42">
            <a:extLst>
              <a:ext uri="{FF2B5EF4-FFF2-40B4-BE49-F238E27FC236}">
                <a16:creationId xmlns:a16="http://schemas.microsoft.com/office/drawing/2014/main" id="{1286164F-CDB9-4127-9DA4-71C87D68862C}"/>
              </a:ext>
            </a:extLst>
          </p:cNvPr>
          <p:cNvSpPr txBox="1"/>
          <p:nvPr/>
        </p:nvSpPr>
        <p:spPr>
          <a:xfrm>
            <a:off x="6929386" y="6427132"/>
            <a:ext cx="2250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www.fivetravel.ma</a:t>
            </a:r>
          </a:p>
        </p:txBody>
      </p:sp>
    </p:spTree>
    <p:extLst>
      <p:ext uri="{BB962C8B-B14F-4D97-AF65-F5344CB8AC3E}">
        <p14:creationId xmlns:p14="http://schemas.microsoft.com/office/powerpoint/2010/main" val="170171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2" grpId="0" animBg="1"/>
      <p:bldP spid="25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D1B9A53D-2B90-420F-BD0E-6268353D46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r="2751"/>
          <a:stretch/>
        </p:blipFill>
        <p:spPr>
          <a:xfrm>
            <a:off x="5819926" y="2424725"/>
            <a:ext cx="6372074" cy="443327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C0FDDD5-A671-41CC-B637-17E28D8CCE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6" r="7416"/>
          <a:stretch/>
        </p:blipFill>
        <p:spPr>
          <a:xfrm>
            <a:off x="2169953" y="4495810"/>
            <a:ext cx="3576586" cy="236218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4CA1B2C-23A5-4ED6-A240-55EFE1C511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7872" y="1015529"/>
            <a:ext cx="2908665" cy="3398829"/>
          </a:xfrm>
          <a:prstGeom prst="rect">
            <a:avLst/>
          </a:prstGeom>
        </p:spPr>
      </p:pic>
      <p:grpSp>
        <p:nvGrpSpPr>
          <p:cNvPr id="42" name="Groupe 41">
            <a:extLst>
              <a:ext uri="{FF2B5EF4-FFF2-40B4-BE49-F238E27FC236}">
                <a16:creationId xmlns:a16="http://schemas.microsoft.com/office/drawing/2014/main" id="{E8D65A29-41D2-4970-9C7D-2E9558B866ED}"/>
              </a:ext>
            </a:extLst>
          </p:cNvPr>
          <p:cNvGrpSpPr/>
          <p:nvPr/>
        </p:nvGrpSpPr>
        <p:grpSpPr>
          <a:xfrm>
            <a:off x="153821" y="201144"/>
            <a:ext cx="11840135" cy="6436091"/>
            <a:chOff x="153821" y="201144"/>
            <a:chExt cx="11840135" cy="6436091"/>
          </a:xfrm>
        </p:grpSpPr>
        <p:pic>
          <p:nvPicPr>
            <p:cNvPr id="44" name="Graphique 43">
              <a:extLst>
                <a:ext uri="{FF2B5EF4-FFF2-40B4-BE49-F238E27FC236}">
                  <a16:creationId xmlns:a16="http://schemas.microsoft.com/office/drawing/2014/main" id="{7CD1403D-D07B-4966-90C9-2271A8217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53821" y="201144"/>
              <a:ext cx="1618620" cy="1122280"/>
            </a:xfrm>
            <a:prstGeom prst="rect">
              <a:avLst/>
            </a:prstGeom>
          </p:spPr>
        </p:pic>
        <p:grpSp>
          <p:nvGrpSpPr>
            <p:cNvPr id="45" name="Groupe 44">
              <a:extLst>
                <a:ext uri="{FF2B5EF4-FFF2-40B4-BE49-F238E27FC236}">
                  <a16:creationId xmlns:a16="http://schemas.microsoft.com/office/drawing/2014/main" id="{0192D2AD-A833-4FA5-BB1D-DC15B1258874}"/>
                </a:ext>
              </a:extLst>
            </p:cNvPr>
            <p:cNvGrpSpPr/>
            <p:nvPr/>
          </p:nvGrpSpPr>
          <p:grpSpPr>
            <a:xfrm>
              <a:off x="256603" y="345507"/>
              <a:ext cx="11737353" cy="6291728"/>
              <a:chOff x="256603" y="345507"/>
              <a:chExt cx="11737353" cy="6291728"/>
            </a:xfrm>
          </p:grpSpPr>
          <p:cxnSp>
            <p:nvCxnSpPr>
              <p:cNvPr id="46" name="Connecteur droit 45">
                <a:extLst>
                  <a:ext uri="{FF2B5EF4-FFF2-40B4-BE49-F238E27FC236}">
                    <a16:creationId xmlns:a16="http://schemas.microsoft.com/office/drawing/2014/main" id="{3725F70A-FE16-470F-9EA2-B5FE91586D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6603" y="6637235"/>
                <a:ext cx="1182848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cteur droit 48">
                <a:extLst>
                  <a:ext uri="{FF2B5EF4-FFF2-40B4-BE49-F238E27FC236}">
                    <a16:creationId xmlns:a16="http://schemas.microsoft.com/office/drawing/2014/main" id="{DC877C45-36CF-483F-AA15-1BD9EB9A3E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89957" y="345507"/>
                <a:ext cx="0" cy="253166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necteur droit 49">
                <a:extLst>
                  <a:ext uri="{FF2B5EF4-FFF2-40B4-BE49-F238E27FC236}">
                    <a16:creationId xmlns:a16="http://schemas.microsoft.com/office/drawing/2014/main" id="{AD341AD1-84E0-4FF8-B612-B929064D29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60816" y="345507"/>
                <a:ext cx="2229141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cteur droit 50">
                <a:extLst>
                  <a:ext uri="{FF2B5EF4-FFF2-40B4-BE49-F238E27FC236}">
                    <a16:creationId xmlns:a16="http://schemas.microsoft.com/office/drawing/2014/main" id="{248E921E-0E9A-410C-815E-5FA7FF98272F}"/>
                  </a:ext>
                </a:extLst>
              </p:cNvPr>
              <p:cNvCxnSpPr/>
              <p:nvPr/>
            </p:nvCxnSpPr>
            <p:spPr>
              <a:xfrm>
                <a:off x="11889957" y="2499560"/>
                <a:ext cx="0" cy="1711354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necteur droit 58">
                <a:extLst>
                  <a:ext uri="{FF2B5EF4-FFF2-40B4-BE49-F238E27FC236}">
                    <a16:creationId xmlns:a16="http://schemas.microsoft.com/office/drawing/2014/main" id="{3758D74A-D0FD-4B36-839D-373985468A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2800" y="6637235"/>
                <a:ext cx="2971800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necteur droit 60">
                <a:extLst>
                  <a:ext uri="{FF2B5EF4-FFF2-40B4-BE49-F238E27FC236}">
                    <a16:creationId xmlns:a16="http://schemas.microsoft.com/office/drawing/2014/main" id="{79E31606-F386-429C-B905-A6F9D16AA2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92538" y="5223399"/>
                <a:ext cx="0" cy="1413836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2" name="Graphique 61">
                <a:extLst>
                  <a:ext uri="{FF2B5EF4-FFF2-40B4-BE49-F238E27FC236}">
                    <a16:creationId xmlns:a16="http://schemas.microsoft.com/office/drawing/2014/main" id="{40EE1C37-82B7-48FF-9B56-C202C42D34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1745898" y="630732"/>
                <a:ext cx="248058" cy="1761934"/>
              </a:xfrm>
              <a:prstGeom prst="rect">
                <a:avLst/>
              </a:prstGeom>
            </p:spPr>
          </p:pic>
          <p:cxnSp>
            <p:nvCxnSpPr>
              <p:cNvPr id="64" name="Connecteur droit 63">
                <a:extLst>
                  <a:ext uri="{FF2B5EF4-FFF2-40B4-BE49-F238E27FC236}">
                    <a16:creationId xmlns:a16="http://schemas.microsoft.com/office/drawing/2014/main" id="{BDBB9089-5005-4ACC-B20F-32511520D4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18157" y="6637235"/>
                <a:ext cx="2971800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cteur droit 47">
                <a:extLst>
                  <a:ext uri="{FF2B5EF4-FFF2-40B4-BE49-F238E27FC236}">
                    <a16:creationId xmlns:a16="http://schemas.microsoft.com/office/drawing/2014/main" id="{23F1190F-A776-473E-8B7D-654804E76E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6603" y="3890596"/>
                <a:ext cx="0" cy="2746639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4314117F-257D-43D6-AB6B-DE6BB57C7F85}"/>
              </a:ext>
            </a:extLst>
          </p:cNvPr>
          <p:cNvSpPr txBox="1"/>
          <p:nvPr/>
        </p:nvSpPr>
        <p:spPr>
          <a:xfrm>
            <a:off x="5682436" y="167516"/>
            <a:ext cx="4526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Didot LT Std" panose="02070803090506020303" pitchFamily="18" charset="0"/>
              </a:rPr>
              <a:t>MICE Destination : Morocco | Our Services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A8E5254-9D1A-4374-BE5E-29DA69E754D5}"/>
              </a:ext>
            </a:extLst>
          </p:cNvPr>
          <p:cNvSpPr/>
          <p:nvPr/>
        </p:nvSpPr>
        <p:spPr>
          <a:xfrm>
            <a:off x="5824312" y="1015529"/>
            <a:ext cx="6366217" cy="1326159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7C9A7A4B-9881-4D9D-B613-56CF8274867D}"/>
              </a:ext>
            </a:extLst>
          </p:cNvPr>
          <p:cNvCxnSpPr>
            <a:cxnSpLocks/>
          </p:cNvCxnSpPr>
          <p:nvPr/>
        </p:nvCxnSpPr>
        <p:spPr>
          <a:xfrm>
            <a:off x="5747838" y="788729"/>
            <a:ext cx="0" cy="6069271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4D622721-6BAB-4E3B-8B23-60057F3DE05F}"/>
              </a:ext>
            </a:extLst>
          </p:cNvPr>
          <p:cNvSpPr txBox="1"/>
          <p:nvPr/>
        </p:nvSpPr>
        <p:spPr>
          <a:xfrm>
            <a:off x="5863544" y="901818"/>
            <a:ext cx="49118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6000" dirty="0">
                <a:solidFill>
                  <a:schemeClr val="bg1"/>
                </a:solidFill>
                <a:latin typeface="Didot LT Std" panose="02070803090506020303" pitchFamily="18" charset="0"/>
              </a:rPr>
              <a:t>Explore,…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121F626-6BB0-4775-837D-52F03ADE6F5B}"/>
              </a:ext>
            </a:extLst>
          </p:cNvPr>
          <p:cNvSpPr txBox="1"/>
          <p:nvPr/>
        </p:nvSpPr>
        <p:spPr>
          <a:xfrm>
            <a:off x="5928959" y="1759344"/>
            <a:ext cx="5713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myriad</a:t>
            </a:r>
            <a:r>
              <a:rPr lang="fr-CA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CA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rich</a:t>
            </a:r>
            <a:r>
              <a:rPr lang="fr-CA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CA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diversity</a:t>
            </a:r>
            <a:r>
              <a:rPr lang="fr-CA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of </a:t>
            </a:r>
            <a:r>
              <a:rPr lang="fr-CA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Morocco’s</a:t>
            </a:r>
            <a:r>
              <a:rPr lang="fr-CA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land &amp; culture </a:t>
            </a:r>
          </a:p>
        </p:txBody>
      </p:sp>
      <p:sp>
        <p:nvSpPr>
          <p:cNvPr id="26" name="ZoneTexte 42">
            <a:extLst>
              <a:ext uri="{FF2B5EF4-FFF2-40B4-BE49-F238E27FC236}">
                <a16:creationId xmlns:a16="http://schemas.microsoft.com/office/drawing/2014/main" id="{600E0F97-4B97-4AEE-A68E-6FBD6AECB359}"/>
              </a:ext>
            </a:extLst>
          </p:cNvPr>
          <p:cNvSpPr txBox="1"/>
          <p:nvPr/>
        </p:nvSpPr>
        <p:spPr>
          <a:xfrm>
            <a:off x="6929386" y="6427132"/>
            <a:ext cx="2250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www.fivetravel.ma</a:t>
            </a:r>
          </a:p>
        </p:txBody>
      </p:sp>
    </p:spTree>
    <p:extLst>
      <p:ext uri="{BB962C8B-B14F-4D97-AF65-F5344CB8AC3E}">
        <p14:creationId xmlns:p14="http://schemas.microsoft.com/office/powerpoint/2010/main" val="10545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2" grpId="0" animBg="1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79548B1D-E773-48F9-9403-E30E30D78896}"/>
              </a:ext>
            </a:extLst>
          </p:cNvPr>
          <p:cNvSpPr/>
          <p:nvPr/>
        </p:nvSpPr>
        <p:spPr>
          <a:xfrm>
            <a:off x="1" y="0"/>
            <a:ext cx="4606604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43548997-E90F-4AD6-83A2-9EE82BCE93B5}"/>
              </a:ext>
            </a:extLst>
          </p:cNvPr>
          <p:cNvCxnSpPr>
            <a:cxnSpLocks/>
          </p:cNvCxnSpPr>
          <p:nvPr/>
        </p:nvCxnSpPr>
        <p:spPr>
          <a:xfrm>
            <a:off x="5191441" y="1881963"/>
            <a:ext cx="0" cy="3673203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46CB1325-E36E-4CDB-8C5E-574BC01E76B3}"/>
              </a:ext>
            </a:extLst>
          </p:cNvPr>
          <p:cNvSpPr/>
          <p:nvPr/>
        </p:nvSpPr>
        <p:spPr>
          <a:xfrm>
            <a:off x="10534650" y="5408294"/>
            <a:ext cx="135755" cy="135755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3C73BA05-A0AF-4166-BC7C-A0D390C3FDE8}"/>
              </a:ext>
            </a:extLst>
          </p:cNvPr>
          <p:cNvSpPr/>
          <p:nvPr/>
        </p:nvSpPr>
        <p:spPr>
          <a:xfrm>
            <a:off x="10787063" y="5408294"/>
            <a:ext cx="135755" cy="135755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5734C96F-A889-4B3D-BD14-651DC95AC6DE}"/>
              </a:ext>
            </a:extLst>
          </p:cNvPr>
          <p:cNvSpPr/>
          <p:nvPr/>
        </p:nvSpPr>
        <p:spPr>
          <a:xfrm>
            <a:off x="11029950" y="5403532"/>
            <a:ext cx="135755" cy="135755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D0531B80-1737-423B-B1C7-592F0E327829}"/>
              </a:ext>
            </a:extLst>
          </p:cNvPr>
          <p:cNvSpPr txBox="1"/>
          <p:nvPr/>
        </p:nvSpPr>
        <p:spPr>
          <a:xfrm>
            <a:off x="1241636" y="2926677"/>
            <a:ext cx="31882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"/>
              </a:spcBef>
            </a:pPr>
            <a:r>
              <a:rPr lang="fr-CA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idot LT Std" panose="02070803090506020303" pitchFamily="18" charset="0"/>
              </a:rPr>
              <a:t>Some</a:t>
            </a:r>
            <a:r>
              <a:rPr lang="fr-CA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Didot LT Std" panose="02070803090506020303" pitchFamily="18" charset="0"/>
              </a:rPr>
              <a:t> </a:t>
            </a:r>
          </a:p>
          <a:p>
            <a:pPr>
              <a:spcBef>
                <a:spcPts val="1"/>
              </a:spcBef>
            </a:pPr>
            <a:r>
              <a:rPr lang="fr-CA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Didot LT Std" panose="02070803090506020303" pitchFamily="18" charset="0"/>
              </a:rPr>
              <a:t>International</a:t>
            </a:r>
            <a:r>
              <a:rPr lang="fr-CA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Didot LT Std" panose="02070803090506020303" pitchFamily="18" charset="0"/>
              </a:rPr>
              <a:t> </a:t>
            </a:r>
          </a:p>
          <a:p>
            <a:pPr>
              <a:spcBef>
                <a:spcPts val="1"/>
              </a:spcBef>
            </a:pPr>
            <a:r>
              <a:rPr lang="fr-CA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idot LT Std" panose="02070803090506020303" pitchFamily="18" charset="0"/>
              </a:rPr>
              <a:t>references</a:t>
            </a:r>
            <a:endParaRPr lang="fr-CA" sz="3600" dirty="0">
              <a:solidFill>
                <a:schemeClr val="bg1">
                  <a:lumMod val="65000"/>
                </a:schemeClr>
              </a:solidFill>
              <a:latin typeface="Didot LT Std" panose="02070803090506020303" pitchFamily="18" charset="0"/>
            </a:endParaRPr>
          </a:p>
        </p:txBody>
      </p:sp>
      <p:grpSp>
        <p:nvGrpSpPr>
          <p:cNvPr id="79" name="Groupe 2">
            <a:extLst>
              <a:ext uri="{FF2B5EF4-FFF2-40B4-BE49-F238E27FC236}">
                <a16:creationId xmlns:a16="http://schemas.microsoft.com/office/drawing/2014/main" id="{27BFDEC3-52F5-4221-9A81-02FACABD40FE}"/>
              </a:ext>
            </a:extLst>
          </p:cNvPr>
          <p:cNvGrpSpPr/>
          <p:nvPr/>
        </p:nvGrpSpPr>
        <p:grpSpPr>
          <a:xfrm>
            <a:off x="153821" y="201144"/>
            <a:ext cx="11840135" cy="6533765"/>
            <a:chOff x="153821" y="201144"/>
            <a:chExt cx="11840135" cy="6533765"/>
          </a:xfrm>
        </p:grpSpPr>
        <p:pic>
          <p:nvPicPr>
            <p:cNvPr id="80" name="Graphique 9">
              <a:extLst>
                <a:ext uri="{FF2B5EF4-FFF2-40B4-BE49-F238E27FC236}">
                  <a16:creationId xmlns:a16="http://schemas.microsoft.com/office/drawing/2014/main" id="{BB2215AE-22AE-48A2-A3A7-8EEF9A0A0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3821" y="201144"/>
              <a:ext cx="1618620" cy="1122280"/>
            </a:xfrm>
            <a:prstGeom prst="rect">
              <a:avLst/>
            </a:prstGeom>
          </p:spPr>
        </p:pic>
        <p:grpSp>
          <p:nvGrpSpPr>
            <p:cNvPr id="81" name="Groupe 1">
              <a:extLst>
                <a:ext uri="{FF2B5EF4-FFF2-40B4-BE49-F238E27FC236}">
                  <a16:creationId xmlns:a16="http://schemas.microsoft.com/office/drawing/2014/main" id="{5D67A9B2-65F3-437E-B3E8-3ABFDAE92360}"/>
                </a:ext>
              </a:extLst>
            </p:cNvPr>
            <p:cNvGrpSpPr/>
            <p:nvPr/>
          </p:nvGrpSpPr>
          <p:grpSpPr>
            <a:xfrm>
              <a:off x="310393" y="345507"/>
              <a:ext cx="11683563" cy="6389402"/>
              <a:chOff x="310393" y="345507"/>
              <a:chExt cx="11683563" cy="6389402"/>
            </a:xfrm>
          </p:grpSpPr>
          <p:cxnSp>
            <p:nvCxnSpPr>
              <p:cNvPr id="82" name="Connecteur droit 5">
                <a:extLst>
                  <a:ext uri="{FF2B5EF4-FFF2-40B4-BE49-F238E27FC236}">
                    <a16:creationId xmlns:a16="http://schemas.microsoft.com/office/drawing/2014/main" id="{40C9045C-9A5D-4833-9DDB-F1CCC9F7BC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0393" y="6637235"/>
                <a:ext cx="1182848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Connecteur droit 6">
                <a:extLst>
                  <a:ext uri="{FF2B5EF4-FFF2-40B4-BE49-F238E27FC236}">
                    <a16:creationId xmlns:a16="http://schemas.microsoft.com/office/drawing/2014/main" id="{C1A292E7-07D8-424C-B9BA-752F2ADE39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0393" y="3890596"/>
                <a:ext cx="0" cy="2746639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Connecteur droit 10">
                <a:extLst>
                  <a:ext uri="{FF2B5EF4-FFF2-40B4-BE49-F238E27FC236}">
                    <a16:creationId xmlns:a16="http://schemas.microsoft.com/office/drawing/2014/main" id="{0D55752E-A945-4363-A1D5-61699D5D95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89957" y="345507"/>
                <a:ext cx="0" cy="253166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Connecteur droit 26">
                <a:extLst>
                  <a:ext uri="{FF2B5EF4-FFF2-40B4-BE49-F238E27FC236}">
                    <a16:creationId xmlns:a16="http://schemas.microsoft.com/office/drawing/2014/main" id="{BDD52CDF-7691-40B9-940D-45527915E9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60816" y="345507"/>
                <a:ext cx="2229141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Connecteur droit 29">
                <a:extLst>
                  <a:ext uri="{FF2B5EF4-FFF2-40B4-BE49-F238E27FC236}">
                    <a16:creationId xmlns:a16="http://schemas.microsoft.com/office/drawing/2014/main" id="{8BCD930B-C69D-438D-BC6A-001D31F605DC}"/>
                  </a:ext>
                </a:extLst>
              </p:cNvPr>
              <p:cNvCxnSpPr/>
              <p:nvPr/>
            </p:nvCxnSpPr>
            <p:spPr>
              <a:xfrm>
                <a:off x="11889957" y="2499560"/>
                <a:ext cx="0" cy="1711354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Connecteur droit 35">
                <a:extLst>
                  <a:ext uri="{FF2B5EF4-FFF2-40B4-BE49-F238E27FC236}">
                    <a16:creationId xmlns:a16="http://schemas.microsoft.com/office/drawing/2014/main" id="{7EDAAD1D-8A16-4F04-A79C-4F9E4D764A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2800" y="6637235"/>
                <a:ext cx="2971800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Connecteur droit 36">
                <a:extLst>
                  <a:ext uri="{FF2B5EF4-FFF2-40B4-BE49-F238E27FC236}">
                    <a16:creationId xmlns:a16="http://schemas.microsoft.com/office/drawing/2014/main" id="{3F170708-DC90-463E-8792-9C815DA4AA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92538" y="5223399"/>
                <a:ext cx="0" cy="1413836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9" name="Graphique 39">
                <a:extLst>
                  <a:ext uri="{FF2B5EF4-FFF2-40B4-BE49-F238E27FC236}">
                    <a16:creationId xmlns:a16="http://schemas.microsoft.com/office/drawing/2014/main" id="{A41BF9A6-A519-4FA7-8566-D04584A921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1745898" y="630732"/>
                <a:ext cx="248058" cy="1761934"/>
              </a:xfrm>
              <a:prstGeom prst="rect">
                <a:avLst/>
              </a:prstGeom>
            </p:spPr>
          </p:pic>
          <p:sp>
            <p:nvSpPr>
              <p:cNvPr id="90" name="ZoneTexte 42">
                <a:extLst>
                  <a:ext uri="{FF2B5EF4-FFF2-40B4-BE49-F238E27FC236}">
                    <a16:creationId xmlns:a16="http://schemas.microsoft.com/office/drawing/2014/main" id="{C2626363-8C31-4E00-B7BF-B81E000B3608}"/>
                  </a:ext>
                </a:extLst>
              </p:cNvPr>
              <p:cNvSpPr txBox="1"/>
              <p:nvPr/>
            </p:nvSpPr>
            <p:spPr>
              <a:xfrm>
                <a:off x="1491947" y="6427132"/>
                <a:ext cx="22508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www.fivetravel.ma</a:t>
                </a:r>
              </a:p>
            </p:txBody>
          </p:sp>
          <p:cxnSp>
            <p:nvCxnSpPr>
              <p:cNvPr id="91" name="Connecteur droit 59">
                <a:extLst>
                  <a:ext uri="{FF2B5EF4-FFF2-40B4-BE49-F238E27FC236}">
                    <a16:creationId xmlns:a16="http://schemas.microsoft.com/office/drawing/2014/main" id="{7BABCBF8-683D-48C0-B35F-281F7C7F84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18157" y="6637235"/>
                <a:ext cx="2971800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422278E8-660F-4D70-A5E9-93C87FE9BA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1528" y="1447800"/>
            <a:ext cx="39624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40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4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4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6" grpId="0" animBg="1"/>
      <p:bldP spid="47" grpId="0" animBg="1"/>
      <p:bldP spid="50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1600</Words>
  <Application>Microsoft Office PowerPoint</Application>
  <PresentationFormat>Grand écran</PresentationFormat>
  <Paragraphs>320</Paragraphs>
  <Slides>20</Slides>
  <Notes>19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30" baseType="lpstr">
      <vt:lpstr>Roboto </vt:lpstr>
      <vt:lpstr>Arial</vt:lpstr>
      <vt:lpstr>Calibri</vt:lpstr>
      <vt:lpstr>Calibri Light</vt:lpstr>
      <vt:lpstr>Didot</vt:lpstr>
      <vt:lpstr>Didot LT Std</vt:lpstr>
      <vt:lpstr>Roboto</vt:lpstr>
      <vt:lpstr>Roboto Black</vt:lpstr>
      <vt:lpstr>Roboto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Salaheddine</dc:creator>
  <cp:lastModifiedBy>Salaheddine</cp:lastModifiedBy>
  <cp:revision>3</cp:revision>
  <dcterms:created xsi:type="dcterms:W3CDTF">2023-05-26T14:20:13Z</dcterms:created>
  <dcterms:modified xsi:type="dcterms:W3CDTF">2023-05-29T01:36:23Z</dcterms:modified>
</cp:coreProperties>
</file>