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91" r:id="rId2"/>
    <p:sldId id="492" r:id="rId3"/>
    <p:sldId id="481" r:id="rId4"/>
    <p:sldId id="429" r:id="rId5"/>
    <p:sldId id="430" r:id="rId6"/>
    <p:sldId id="427" r:id="rId7"/>
    <p:sldId id="433" r:id="rId8"/>
    <p:sldId id="482" r:id="rId9"/>
    <p:sldId id="424" r:id="rId10"/>
    <p:sldId id="496" r:id="rId11"/>
    <p:sldId id="497" r:id="rId12"/>
    <p:sldId id="353" r:id="rId13"/>
    <p:sldId id="278" r:id="rId14"/>
    <p:sldId id="440" r:id="rId15"/>
    <p:sldId id="359" r:id="rId16"/>
    <p:sldId id="360" r:id="rId17"/>
    <p:sldId id="389" r:id="rId18"/>
    <p:sldId id="437" r:id="rId19"/>
    <p:sldId id="444" r:id="rId20"/>
    <p:sldId id="447" r:id="rId21"/>
    <p:sldId id="480" r:id="rId22"/>
    <p:sldId id="423" r:id="rId23"/>
    <p:sldId id="356" r:id="rId24"/>
    <p:sldId id="456" r:id="rId25"/>
    <p:sldId id="457" r:id="rId26"/>
    <p:sldId id="459" r:id="rId27"/>
    <p:sldId id="434" r:id="rId28"/>
    <p:sldId id="426" r:id="rId29"/>
    <p:sldId id="485" r:id="rId30"/>
    <p:sldId id="479" r:id="rId31"/>
    <p:sldId id="484" r:id="rId32"/>
    <p:sldId id="441" r:id="rId33"/>
    <p:sldId id="442" r:id="rId34"/>
    <p:sldId id="453" r:id="rId35"/>
    <p:sldId id="452" r:id="rId36"/>
    <p:sldId id="489" r:id="rId37"/>
    <p:sldId id="483" r:id="rId38"/>
    <p:sldId id="464" r:id="rId39"/>
    <p:sldId id="465" r:id="rId40"/>
    <p:sldId id="467" r:id="rId41"/>
    <p:sldId id="468" r:id="rId42"/>
    <p:sldId id="469" r:id="rId43"/>
    <p:sldId id="470" r:id="rId44"/>
    <p:sldId id="471" r:id="rId45"/>
    <p:sldId id="472" r:id="rId46"/>
    <p:sldId id="473" r:id="rId47"/>
    <p:sldId id="474" r:id="rId48"/>
    <p:sldId id="475" r:id="rId49"/>
    <p:sldId id="476" r:id="rId50"/>
    <p:sldId id="466" r:id="rId51"/>
    <p:sldId id="490" r:id="rId52"/>
    <p:sldId id="307" r:id="rId53"/>
    <p:sldId id="387" r:id="rId54"/>
    <p:sldId id="386" r:id="rId55"/>
    <p:sldId id="487" r:id="rId56"/>
    <p:sldId id="388" r:id="rId57"/>
    <p:sldId id="493" r:id="rId58"/>
    <p:sldId id="494" r:id="rId59"/>
    <p:sldId id="488"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144"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5E913-62A5-48A4-996E-6AEED75A67BA}" type="datetimeFigureOut">
              <a:rPr lang="fr-CA" smtClean="0"/>
              <a:t>2023-05-28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972EC-4C20-4605-BC63-3DBE933093BD}" type="slidenum">
              <a:rPr lang="fr-CA" smtClean="0"/>
              <a:t>‹N°›</a:t>
            </a:fld>
            <a:endParaRPr lang="fr-CA"/>
          </a:p>
        </p:txBody>
      </p:sp>
    </p:spTree>
    <p:extLst>
      <p:ext uri="{BB962C8B-B14F-4D97-AF65-F5344CB8AC3E}">
        <p14:creationId xmlns:p14="http://schemas.microsoft.com/office/powerpoint/2010/main" val="9915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Better Air Service</a:t>
            </a:r>
            <a:r>
              <a:rPr lang="fr-CA" dirty="0"/>
              <a:t> via Casablanca or Marrakech</a:t>
            </a:r>
          </a:p>
          <a:p>
            <a:pPr rtl="0"/>
            <a:r>
              <a:rPr lang="fr-CA" dirty="0"/>
              <a:t>We created and exclusive itinerary for you to discover the path of the famous Writer San Mao</a:t>
            </a:r>
          </a:p>
          <a:p>
            <a:pPr rtl="0"/>
            <a:endParaRPr lang="fr-CA" dirty="0"/>
          </a:p>
          <a:p>
            <a:pPr rtl="0"/>
            <a:r>
              <a:rPr lang="fr-CA" dirty="0"/>
              <a:t>NB : Limited Hotel infrastructure  </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a:t>
            </a:fld>
            <a:endParaRPr lang="fr-CA" dirty="0"/>
          </a:p>
        </p:txBody>
      </p:sp>
    </p:spTree>
    <p:extLst>
      <p:ext uri="{BB962C8B-B14F-4D97-AF65-F5344CB8AC3E}">
        <p14:creationId xmlns:p14="http://schemas.microsoft.com/office/powerpoint/2010/main" val="414432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11</a:t>
            </a:fld>
            <a:endParaRPr lang="fr-CA" dirty="0"/>
          </a:p>
        </p:txBody>
      </p:sp>
    </p:spTree>
    <p:extLst>
      <p:ext uri="{BB962C8B-B14F-4D97-AF65-F5344CB8AC3E}">
        <p14:creationId xmlns:p14="http://schemas.microsoft.com/office/powerpoint/2010/main" val="1197564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Morocco : A Kingdom of stability and vibrant cultural diversity</a:t>
            </a:r>
          </a:p>
          <a:p>
            <a:r>
              <a:rPr lang="fr-CA" dirty="0"/>
              <a:t>A mix of african, oriental and european influences</a:t>
            </a:r>
          </a:p>
          <a:p>
            <a:r>
              <a:rPr lang="fr-CA" dirty="0"/>
              <a:t>Berber, Arab, Muslim and Jewish heritage</a:t>
            </a:r>
          </a:p>
          <a:p>
            <a:endParaRPr lang="fr-CA" dirty="0"/>
          </a:p>
          <a:p>
            <a:endParaRPr lang="fr-CA" dirty="0"/>
          </a:p>
          <a:p>
            <a:r>
              <a:rPr lang="fr-CA" dirty="0"/>
              <a:t>A kingdom where you can perfect your swing</a:t>
            </a:r>
          </a:p>
          <a:p>
            <a:endParaRPr lang="fr-CA" dirty="0"/>
          </a:p>
          <a:p>
            <a:r>
              <a:rPr lang="fr-CA" dirty="0"/>
              <a:t>Embarking in a journey to the sahara</a:t>
            </a:r>
          </a:p>
          <a:p>
            <a:r>
              <a:rPr lang="fr-CA" dirty="0"/>
              <a:t>The african holywood</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12</a:t>
            </a:fld>
            <a:endParaRPr lang="fr-CA" dirty="0"/>
          </a:p>
        </p:txBody>
      </p:sp>
    </p:spTree>
    <p:extLst>
      <p:ext uri="{BB962C8B-B14F-4D97-AF65-F5344CB8AC3E}">
        <p14:creationId xmlns:p14="http://schemas.microsoft.com/office/powerpoint/2010/main" val="214258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13</a:t>
            </a:fld>
            <a:endParaRPr lang="fr-CA" dirty="0"/>
          </a:p>
        </p:txBody>
      </p:sp>
    </p:spTree>
    <p:extLst>
      <p:ext uri="{BB962C8B-B14F-4D97-AF65-F5344CB8AC3E}">
        <p14:creationId xmlns:p14="http://schemas.microsoft.com/office/powerpoint/2010/main" val="17934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14</a:t>
            </a:fld>
            <a:endParaRPr lang="fr-CA" dirty="0"/>
          </a:p>
        </p:txBody>
      </p:sp>
    </p:spTree>
    <p:extLst>
      <p:ext uri="{BB962C8B-B14F-4D97-AF65-F5344CB8AC3E}">
        <p14:creationId xmlns:p14="http://schemas.microsoft.com/office/powerpoint/2010/main" val="47703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15</a:t>
            </a:fld>
            <a:endParaRPr lang="fr-CA" dirty="0"/>
          </a:p>
        </p:txBody>
      </p:sp>
    </p:spTree>
    <p:extLst>
      <p:ext uri="{BB962C8B-B14F-4D97-AF65-F5344CB8AC3E}">
        <p14:creationId xmlns:p14="http://schemas.microsoft.com/office/powerpoint/2010/main" val="196721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16</a:t>
            </a:fld>
            <a:endParaRPr lang="fr-CA"/>
          </a:p>
        </p:txBody>
      </p:sp>
    </p:spTree>
    <p:extLst>
      <p:ext uri="{BB962C8B-B14F-4D97-AF65-F5344CB8AC3E}">
        <p14:creationId xmlns:p14="http://schemas.microsoft.com/office/powerpoint/2010/main" val="290529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17</a:t>
            </a:fld>
            <a:endParaRPr lang="fr-CA"/>
          </a:p>
        </p:txBody>
      </p:sp>
    </p:spTree>
    <p:extLst>
      <p:ext uri="{BB962C8B-B14F-4D97-AF65-F5344CB8AC3E}">
        <p14:creationId xmlns:p14="http://schemas.microsoft.com/office/powerpoint/2010/main" val="315298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18</a:t>
            </a:fld>
            <a:endParaRPr lang="fr-CA"/>
          </a:p>
        </p:txBody>
      </p:sp>
    </p:spTree>
    <p:extLst>
      <p:ext uri="{BB962C8B-B14F-4D97-AF65-F5344CB8AC3E}">
        <p14:creationId xmlns:p14="http://schemas.microsoft.com/office/powerpoint/2010/main" val="181704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19</a:t>
            </a:fld>
            <a:endParaRPr lang="fr-CA"/>
          </a:p>
        </p:txBody>
      </p:sp>
    </p:spTree>
    <p:extLst>
      <p:ext uri="{BB962C8B-B14F-4D97-AF65-F5344CB8AC3E}">
        <p14:creationId xmlns:p14="http://schemas.microsoft.com/office/powerpoint/2010/main" val="222656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20</a:t>
            </a:fld>
            <a:endParaRPr lang="fr-CA"/>
          </a:p>
        </p:txBody>
      </p:sp>
    </p:spTree>
    <p:extLst>
      <p:ext uri="{BB962C8B-B14F-4D97-AF65-F5344CB8AC3E}">
        <p14:creationId xmlns:p14="http://schemas.microsoft.com/office/powerpoint/2010/main" val="708948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a:t>
            </a:fld>
            <a:endParaRPr lang="fr-CA" dirty="0"/>
          </a:p>
        </p:txBody>
      </p:sp>
    </p:spTree>
    <p:extLst>
      <p:ext uri="{BB962C8B-B14F-4D97-AF65-F5344CB8AC3E}">
        <p14:creationId xmlns:p14="http://schemas.microsoft.com/office/powerpoint/2010/main" val="2929976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21</a:t>
            </a:fld>
            <a:endParaRPr lang="fr-CA"/>
          </a:p>
        </p:txBody>
      </p:sp>
    </p:spTree>
    <p:extLst>
      <p:ext uri="{BB962C8B-B14F-4D97-AF65-F5344CB8AC3E}">
        <p14:creationId xmlns:p14="http://schemas.microsoft.com/office/powerpoint/2010/main" val="5413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22</a:t>
            </a:fld>
            <a:endParaRPr lang="fr-CA"/>
          </a:p>
        </p:txBody>
      </p:sp>
    </p:spTree>
    <p:extLst>
      <p:ext uri="{BB962C8B-B14F-4D97-AF65-F5344CB8AC3E}">
        <p14:creationId xmlns:p14="http://schemas.microsoft.com/office/powerpoint/2010/main" val="4125462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23</a:t>
            </a:fld>
            <a:endParaRPr lang="fr-CA"/>
          </a:p>
        </p:txBody>
      </p:sp>
    </p:spTree>
    <p:extLst>
      <p:ext uri="{BB962C8B-B14F-4D97-AF65-F5344CB8AC3E}">
        <p14:creationId xmlns:p14="http://schemas.microsoft.com/office/powerpoint/2010/main" val="396231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Who </a:t>
            </a:r>
            <a:r>
              <a:rPr lang="fr-CA" dirty="0" err="1"/>
              <a:t>could</a:t>
            </a:r>
            <a:r>
              <a:rPr lang="fr-CA" dirty="0"/>
              <a:t> </a:t>
            </a:r>
            <a:r>
              <a:rPr lang="fr-CA" dirty="0" err="1"/>
              <a:t>predict</a:t>
            </a:r>
            <a:r>
              <a:rPr lang="fr-CA" dirty="0"/>
              <a:t> , that </a:t>
            </a:r>
            <a:r>
              <a:rPr lang="fr-CA" dirty="0" err="1"/>
              <a:t>this</a:t>
            </a:r>
            <a:r>
              <a:rPr lang="fr-CA" dirty="0"/>
              <a:t> </a:t>
            </a:r>
            <a:r>
              <a:rPr lang="fr-CA" dirty="0" err="1"/>
              <a:t>young</a:t>
            </a:r>
            <a:r>
              <a:rPr lang="fr-CA" dirty="0"/>
              <a:t> kid will influence </a:t>
            </a:r>
            <a:r>
              <a:rPr lang="fr-CA" dirty="0" err="1"/>
              <a:t>generations</a:t>
            </a:r>
            <a:r>
              <a:rPr lang="fr-CA" dirty="0"/>
              <a:t> of people </a:t>
            </a:r>
            <a:r>
              <a:rPr lang="fr-CA" dirty="0" err="1"/>
              <a:t>through</a:t>
            </a:r>
            <a:r>
              <a:rPr lang="fr-CA" dirty="0"/>
              <a:t> </a:t>
            </a:r>
            <a:r>
              <a:rPr lang="fr-CA" dirty="0" err="1"/>
              <a:t>his</a:t>
            </a:r>
            <a:r>
              <a:rPr lang="fr-CA" dirty="0"/>
              <a:t> famous book « the </a:t>
            </a:r>
            <a:r>
              <a:rPr lang="fr-CA" dirty="0" err="1"/>
              <a:t>little</a:t>
            </a:r>
            <a:r>
              <a:rPr lang="fr-CA" dirty="0"/>
              <a:t> prince » </a:t>
            </a:r>
          </a:p>
          <a:p>
            <a:r>
              <a:rPr lang="en-US" dirty="0"/>
              <a:t>The Little Prince became Saint-</a:t>
            </a:r>
            <a:r>
              <a:rPr lang="en-US" dirty="0" err="1"/>
              <a:t>Exupéry's</a:t>
            </a:r>
            <a:r>
              <a:rPr lang="en-US" dirty="0"/>
              <a:t> most successful work, selling an estimated 140 million copies worldwide, which makes it one of the best-selling in history. He </a:t>
            </a:r>
            <a:r>
              <a:rPr lang="en-US" dirty="0" err="1"/>
              <a:t>foud</a:t>
            </a:r>
            <a:r>
              <a:rPr lang="en-US" dirty="0"/>
              <a:t> his inspiration in Moroccan </a:t>
            </a:r>
            <a:r>
              <a:rPr lang="en-US" dirty="0" err="1"/>
              <a:t>sahara</a:t>
            </a:r>
            <a:r>
              <a:rPr lang="en-US" dirty="0"/>
              <a:t> </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24</a:t>
            </a:fld>
            <a:endParaRPr lang="fr-CA"/>
          </a:p>
        </p:txBody>
      </p:sp>
    </p:spTree>
    <p:extLst>
      <p:ext uri="{BB962C8B-B14F-4D97-AF65-F5344CB8AC3E}">
        <p14:creationId xmlns:p14="http://schemas.microsoft.com/office/powerpoint/2010/main" val="1818451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Antoine Marie Jean-Baptiste Roger, </a:t>
            </a:r>
            <a:r>
              <a:rPr lang="en-US" dirty="0" err="1"/>
              <a:t>comte</a:t>
            </a:r>
            <a:r>
              <a:rPr lang="en-US" dirty="0"/>
              <a:t> de Saint-</a:t>
            </a:r>
            <a:r>
              <a:rPr lang="en-US" dirty="0" err="1"/>
              <a:t>Exupéry</a:t>
            </a:r>
            <a:endParaRPr lang="en-US" dirty="0"/>
          </a:p>
          <a:p>
            <a:r>
              <a:rPr lang="en-US" dirty="0"/>
              <a:t>was a French writer, poet, aristocrat, journalist and pioneering aviator.</a:t>
            </a:r>
          </a:p>
          <a:p>
            <a:endParaRPr lang="en-US" dirty="0"/>
          </a:p>
          <a:p>
            <a:r>
              <a:rPr lang="en-US" dirty="0"/>
              <a:t>By 1926, he became one of the pioneers of international postal flight, in the days when aircraft had few instruments. He worked for Aéropostale between Toulouse and Dakar, and then also became the airline stopover manager for the Cape Juby airfield in the Spanish zone of South Morocco, in the Sahara desert.</a:t>
            </a:r>
          </a:p>
          <a:p>
            <a:r>
              <a:rPr lang="en-US" dirty="0"/>
              <a:t>It's here when he was majorly inspired for writing his famous Novella</a:t>
            </a:r>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25</a:t>
            </a:fld>
            <a:endParaRPr lang="fr-CA"/>
          </a:p>
        </p:txBody>
      </p:sp>
    </p:spTree>
    <p:extLst>
      <p:ext uri="{BB962C8B-B14F-4D97-AF65-F5344CB8AC3E}">
        <p14:creationId xmlns:p14="http://schemas.microsoft.com/office/powerpoint/2010/main" val="645050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dirty="0"/>
              <a:t>The famous </a:t>
            </a:r>
            <a:r>
              <a:rPr lang="fr-CA" dirty="0" err="1"/>
              <a:t>aeropostale</a:t>
            </a:r>
            <a:r>
              <a:rPr lang="fr-CA" dirty="0"/>
              <a:t> </a:t>
            </a:r>
            <a:r>
              <a:rPr lang="fr-CA" dirty="0" err="1"/>
              <a:t>founded</a:t>
            </a:r>
            <a:r>
              <a:rPr lang="fr-CA" dirty="0"/>
              <a:t> by </a:t>
            </a:r>
            <a:r>
              <a:rPr lang="en-US" dirty="0"/>
              <a:t>Pierre-Georges </a:t>
            </a:r>
            <a:r>
              <a:rPr lang="en-US" dirty="0" err="1"/>
              <a:t>Latécoère</a:t>
            </a:r>
            <a:r>
              <a:rPr lang="en-US" dirty="0"/>
              <a:t> (1883–1943) a pioneer of aeronautics, connected Europe to south America, passing by Morocco, west Africa and south America.</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26</a:t>
            </a:fld>
            <a:endParaRPr lang="fr-CA"/>
          </a:p>
        </p:txBody>
      </p:sp>
    </p:spTree>
    <p:extLst>
      <p:ext uri="{BB962C8B-B14F-4D97-AF65-F5344CB8AC3E}">
        <p14:creationId xmlns:p14="http://schemas.microsoft.com/office/powerpoint/2010/main" val="3597280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t>
            </a:r>
            <a:r>
              <a:rPr lang="en-US" dirty="0" err="1"/>
              <a:t>Bréguet</a:t>
            </a:r>
            <a:r>
              <a:rPr lang="en-US" dirty="0"/>
              <a:t> 14 was designed by aviation pioneer and aeronautical engineer Louis </a:t>
            </a:r>
            <a:r>
              <a:rPr lang="en-US" dirty="0" err="1"/>
              <a:t>Bréguet</a:t>
            </a:r>
            <a:r>
              <a:rPr lang="en-US" dirty="0"/>
              <a:t> .</a:t>
            </a:r>
          </a:p>
          <a:p>
            <a:r>
              <a:rPr lang="en-US" b="0" i="0" dirty="0">
                <a:solidFill>
                  <a:srgbClr val="202122"/>
                </a:solidFill>
                <a:effectLst/>
                <a:latin typeface="Arial" panose="020B0604020202020204" pitchFamily="34" charset="0"/>
              </a:rPr>
              <a:t>The </a:t>
            </a:r>
            <a:r>
              <a:rPr lang="en-US" b="0" i="0" dirty="0" err="1">
                <a:solidFill>
                  <a:srgbClr val="202122"/>
                </a:solidFill>
                <a:effectLst/>
                <a:latin typeface="Arial" panose="020B0604020202020204" pitchFamily="34" charset="0"/>
              </a:rPr>
              <a:t>Bréguet</a:t>
            </a:r>
            <a:r>
              <a:rPr lang="en-US" b="0" i="0" dirty="0">
                <a:solidFill>
                  <a:srgbClr val="202122"/>
                </a:solidFill>
                <a:effectLst/>
                <a:latin typeface="Arial" panose="020B0604020202020204" pitchFamily="34" charset="0"/>
              </a:rPr>
              <a:t> 14 was among the first mass-produced aircraft to use large amounts of </a:t>
            </a:r>
            <a:r>
              <a:rPr lang="en-US" b="0" i="0" dirty="0" err="1">
                <a:solidFill>
                  <a:srgbClr val="202122"/>
                </a:solidFill>
                <a:effectLst/>
                <a:latin typeface="Arial" panose="020B0604020202020204" pitchFamily="34" charset="0"/>
              </a:rPr>
              <a:t>aluminium</a:t>
            </a:r>
            <a:r>
              <a:rPr lang="en-US" b="0" i="0" dirty="0">
                <a:solidFill>
                  <a:srgbClr val="202122"/>
                </a:solidFill>
                <a:effectLst/>
                <a:latin typeface="Arial" panose="020B0604020202020204" pitchFamily="34" charset="0"/>
              </a:rPr>
              <a:t>, rather than wood or steel, in its structure. </a:t>
            </a:r>
            <a:br>
              <a:rPr lang="en-US" dirty="0"/>
            </a:br>
            <a:endParaRPr lang="en-US" dirty="0"/>
          </a:p>
          <a:p>
            <a:r>
              <a:rPr lang="en-US" dirty="0"/>
              <a:t>Is actually an iconic air plane, which has played an important role in civil aviation after world war 1</a:t>
            </a:r>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27</a:t>
            </a:fld>
            <a:endParaRPr lang="fr-CA"/>
          </a:p>
        </p:txBody>
      </p:sp>
    </p:spTree>
    <p:extLst>
      <p:ext uri="{BB962C8B-B14F-4D97-AF65-F5344CB8AC3E}">
        <p14:creationId xmlns:p14="http://schemas.microsoft.com/office/powerpoint/2010/main" val="1707963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28</a:t>
            </a:fld>
            <a:endParaRPr lang="fr-CA"/>
          </a:p>
        </p:txBody>
      </p:sp>
    </p:spTree>
    <p:extLst>
      <p:ext uri="{BB962C8B-B14F-4D97-AF65-F5344CB8AC3E}">
        <p14:creationId xmlns:p14="http://schemas.microsoft.com/office/powerpoint/2010/main" val="132883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29</a:t>
            </a:fld>
            <a:endParaRPr lang="fr-CA"/>
          </a:p>
        </p:txBody>
      </p:sp>
    </p:spTree>
    <p:extLst>
      <p:ext uri="{BB962C8B-B14F-4D97-AF65-F5344CB8AC3E}">
        <p14:creationId xmlns:p14="http://schemas.microsoft.com/office/powerpoint/2010/main" val="421272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30</a:t>
            </a:fld>
            <a:endParaRPr lang="fr-CA"/>
          </a:p>
        </p:txBody>
      </p:sp>
    </p:spTree>
    <p:extLst>
      <p:ext uri="{BB962C8B-B14F-4D97-AF65-F5344CB8AC3E}">
        <p14:creationId xmlns:p14="http://schemas.microsoft.com/office/powerpoint/2010/main" val="67342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a:t>
            </a:fld>
            <a:endParaRPr lang="fr-CA" dirty="0"/>
          </a:p>
        </p:txBody>
      </p:sp>
    </p:spTree>
    <p:extLst>
      <p:ext uri="{BB962C8B-B14F-4D97-AF65-F5344CB8AC3E}">
        <p14:creationId xmlns:p14="http://schemas.microsoft.com/office/powerpoint/2010/main" val="1824031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31</a:t>
            </a:fld>
            <a:endParaRPr lang="fr-CA"/>
          </a:p>
        </p:txBody>
      </p:sp>
    </p:spTree>
    <p:extLst>
      <p:ext uri="{BB962C8B-B14F-4D97-AF65-F5344CB8AC3E}">
        <p14:creationId xmlns:p14="http://schemas.microsoft.com/office/powerpoint/2010/main" val="1872774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32</a:t>
            </a:fld>
            <a:endParaRPr lang="fr-CA"/>
          </a:p>
        </p:txBody>
      </p:sp>
    </p:spTree>
    <p:extLst>
      <p:ext uri="{BB962C8B-B14F-4D97-AF65-F5344CB8AC3E}">
        <p14:creationId xmlns:p14="http://schemas.microsoft.com/office/powerpoint/2010/main" val="952966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33</a:t>
            </a:fld>
            <a:endParaRPr lang="fr-CA"/>
          </a:p>
        </p:txBody>
      </p:sp>
    </p:spTree>
    <p:extLst>
      <p:ext uri="{BB962C8B-B14F-4D97-AF65-F5344CB8AC3E}">
        <p14:creationId xmlns:p14="http://schemas.microsoft.com/office/powerpoint/2010/main" val="3547609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34</a:t>
            </a:fld>
            <a:endParaRPr lang="fr-CA"/>
          </a:p>
        </p:txBody>
      </p:sp>
    </p:spTree>
    <p:extLst>
      <p:ext uri="{BB962C8B-B14F-4D97-AF65-F5344CB8AC3E}">
        <p14:creationId xmlns:p14="http://schemas.microsoft.com/office/powerpoint/2010/main" val="3150458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35</a:t>
            </a:fld>
            <a:endParaRPr lang="fr-CA" dirty="0"/>
          </a:p>
        </p:txBody>
      </p:sp>
    </p:spTree>
    <p:extLst>
      <p:ext uri="{BB962C8B-B14F-4D97-AF65-F5344CB8AC3E}">
        <p14:creationId xmlns:p14="http://schemas.microsoft.com/office/powerpoint/2010/main" val="2101670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36</a:t>
            </a:fld>
            <a:endParaRPr lang="fr-CA"/>
          </a:p>
        </p:txBody>
      </p:sp>
    </p:spTree>
    <p:extLst>
      <p:ext uri="{BB962C8B-B14F-4D97-AF65-F5344CB8AC3E}">
        <p14:creationId xmlns:p14="http://schemas.microsoft.com/office/powerpoint/2010/main" val="3951845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37</a:t>
            </a:fld>
            <a:endParaRPr lang="fr-CA" dirty="0"/>
          </a:p>
        </p:txBody>
      </p:sp>
    </p:spTree>
    <p:extLst>
      <p:ext uri="{BB962C8B-B14F-4D97-AF65-F5344CB8AC3E}">
        <p14:creationId xmlns:p14="http://schemas.microsoft.com/office/powerpoint/2010/main" val="3209592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38</a:t>
            </a:fld>
            <a:endParaRPr lang="fr-CA" dirty="0"/>
          </a:p>
        </p:txBody>
      </p:sp>
    </p:spTree>
    <p:extLst>
      <p:ext uri="{BB962C8B-B14F-4D97-AF65-F5344CB8AC3E}">
        <p14:creationId xmlns:p14="http://schemas.microsoft.com/office/powerpoint/2010/main" val="1902792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39</a:t>
            </a:fld>
            <a:endParaRPr lang="fr-CA" dirty="0"/>
          </a:p>
        </p:txBody>
      </p:sp>
    </p:spTree>
    <p:extLst>
      <p:ext uri="{BB962C8B-B14F-4D97-AF65-F5344CB8AC3E}">
        <p14:creationId xmlns:p14="http://schemas.microsoft.com/office/powerpoint/2010/main" val="1699656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40</a:t>
            </a:fld>
            <a:endParaRPr lang="fr-CA" dirty="0"/>
          </a:p>
        </p:txBody>
      </p:sp>
    </p:spTree>
    <p:extLst>
      <p:ext uri="{BB962C8B-B14F-4D97-AF65-F5344CB8AC3E}">
        <p14:creationId xmlns:p14="http://schemas.microsoft.com/office/powerpoint/2010/main" val="219552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a:t>
            </a:fld>
            <a:endParaRPr lang="fr-CA" dirty="0"/>
          </a:p>
        </p:txBody>
      </p:sp>
    </p:spTree>
    <p:extLst>
      <p:ext uri="{BB962C8B-B14F-4D97-AF65-F5344CB8AC3E}">
        <p14:creationId xmlns:p14="http://schemas.microsoft.com/office/powerpoint/2010/main" val="2979777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41</a:t>
            </a:fld>
            <a:endParaRPr lang="fr-CA" dirty="0"/>
          </a:p>
        </p:txBody>
      </p:sp>
    </p:spTree>
    <p:extLst>
      <p:ext uri="{BB962C8B-B14F-4D97-AF65-F5344CB8AC3E}">
        <p14:creationId xmlns:p14="http://schemas.microsoft.com/office/powerpoint/2010/main" val="3543954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42</a:t>
            </a:fld>
            <a:endParaRPr lang="fr-CA" dirty="0"/>
          </a:p>
        </p:txBody>
      </p:sp>
    </p:spTree>
    <p:extLst>
      <p:ext uri="{BB962C8B-B14F-4D97-AF65-F5344CB8AC3E}">
        <p14:creationId xmlns:p14="http://schemas.microsoft.com/office/powerpoint/2010/main" val="1773333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43</a:t>
            </a:fld>
            <a:endParaRPr lang="fr-CA" dirty="0"/>
          </a:p>
        </p:txBody>
      </p:sp>
    </p:spTree>
    <p:extLst>
      <p:ext uri="{BB962C8B-B14F-4D97-AF65-F5344CB8AC3E}">
        <p14:creationId xmlns:p14="http://schemas.microsoft.com/office/powerpoint/2010/main" val="697435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44</a:t>
            </a:fld>
            <a:endParaRPr lang="fr-CA" dirty="0"/>
          </a:p>
        </p:txBody>
      </p:sp>
    </p:spTree>
    <p:extLst>
      <p:ext uri="{BB962C8B-B14F-4D97-AF65-F5344CB8AC3E}">
        <p14:creationId xmlns:p14="http://schemas.microsoft.com/office/powerpoint/2010/main" val="1235439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45</a:t>
            </a:fld>
            <a:endParaRPr lang="fr-CA" dirty="0"/>
          </a:p>
        </p:txBody>
      </p:sp>
    </p:spTree>
    <p:extLst>
      <p:ext uri="{BB962C8B-B14F-4D97-AF65-F5344CB8AC3E}">
        <p14:creationId xmlns:p14="http://schemas.microsoft.com/office/powerpoint/2010/main" val="1538409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46</a:t>
            </a:fld>
            <a:endParaRPr lang="fr-CA" dirty="0"/>
          </a:p>
        </p:txBody>
      </p:sp>
    </p:spTree>
    <p:extLst>
      <p:ext uri="{BB962C8B-B14F-4D97-AF65-F5344CB8AC3E}">
        <p14:creationId xmlns:p14="http://schemas.microsoft.com/office/powerpoint/2010/main" val="1347237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47</a:t>
            </a:fld>
            <a:endParaRPr lang="fr-CA" dirty="0"/>
          </a:p>
        </p:txBody>
      </p:sp>
    </p:spTree>
    <p:extLst>
      <p:ext uri="{BB962C8B-B14F-4D97-AF65-F5344CB8AC3E}">
        <p14:creationId xmlns:p14="http://schemas.microsoft.com/office/powerpoint/2010/main" val="4241777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48</a:t>
            </a:fld>
            <a:endParaRPr lang="fr-CA" dirty="0"/>
          </a:p>
        </p:txBody>
      </p:sp>
    </p:spTree>
    <p:extLst>
      <p:ext uri="{BB962C8B-B14F-4D97-AF65-F5344CB8AC3E}">
        <p14:creationId xmlns:p14="http://schemas.microsoft.com/office/powerpoint/2010/main" val="2221869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49</a:t>
            </a:fld>
            <a:endParaRPr lang="fr-CA" dirty="0"/>
          </a:p>
        </p:txBody>
      </p:sp>
    </p:spTree>
    <p:extLst>
      <p:ext uri="{BB962C8B-B14F-4D97-AF65-F5344CB8AC3E}">
        <p14:creationId xmlns:p14="http://schemas.microsoft.com/office/powerpoint/2010/main" val="3367379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50</a:t>
            </a:fld>
            <a:endParaRPr lang="fr-CA" dirty="0"/>
          </a:p>
        </p:txBody>
      </p:sp>
    </p:spTree>
    <p:extLst>
      <p:ext uri="{BB962C8B-B14F-4D97-AF65-F5344CB8AC3E}">
        <p14:creationId xmlns:p14="http://schemas.microsoft.com/office/powerpoint/2010/main" val="395465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6</a:t>
            </a:fld>
            <a:endParaRPr lang="fr-CA" dirty="0"/>
          </a:p>
        </p:txBody>
      </p:sp>
    </p:spTree>
    <p:extLst>
      <p:ext uri="{BB962C8B-B14F-4D97-AF65-F5344CB8AC3E}">
        <p14:creationId xmlns:p14="http://schemas.microsoft.com/office/powerpoint/2010/main" val="772825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51</a:t>
            </a:fld>
            <a:endParaRPr lang="fr-CA" dirty="0"/>
          </a:p>
        </p:txBody>
      </p:sp>
    </p:spTree>
    <p:extLst>
      <p:ext uri="{BB962C8B-B14F-4D97-AF65-F5344CB8AC3E}">
        <p14:creationId xmlns:p14="http://schemas.microsoft.com/office/powerpoint/2010/main" val="2591607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52</a:t>
            </a:fld>
            <a:endParaRPr lang="fr-CA" dirty="0"/>
          </a:p>
        </p:txBody>
      </p:sp>
    </p:spTree>
    <p:extLst>
      <p:ext uri="{BB962C8B-B14F-4D97-AF65-F5344CB8AC3E}">
        <p14:creationId xmlns:p14="http://schemas.microsoft.com/office/powerpoint/2010/main" val="398648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53</a:t>
            </a:fld>
            <a:endParaRPr lang="fr-CA" dirty="0"/>
          </a:p>
        </p:txBody>
      </p:sp>
    </p:spTree>
    <p:extLst>
      <p:ext uri="{BB962C8B-B14F-4D97-AF65-F5344CB8AC3E}">
        <p14:creationId xmlns:p14="http://schemas.microsoft.com/office/powerpoint/2010/main" val="3568975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54</a:t>
            </a:fld>
            <a:endParaRPr lang="fr-CA" dirty="0"/>
          </a:p>
        </p:txBody>
      </p:sp>
    </p:spTree>
    <p:extLst>
      <p:ext uri="{BB962C8B-B14F-4D97-AF65-F5344CB8AC3E}">
        <p14:creationId xmlns:p14="http://schemas.microsoft.com/office/powerpoint/2010/main" val="1955930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55</a:t>
            </a:fld>
            <a:endParaRPr lang="fr-CA" dirty="0"/>
          </a:p>
        </p:txBody>
      </p:sp>
    </p:spTree>
    <p:extLst>
      <p:ext uri="{BB962C8B-B14F-4D97-AF65-F5344CB8AC3E}">
        <p14:creationId xmlns:p14="http://schemas.microsoft.com/office/powerpoint/2010/main" val="246598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56</a:t>
            </a:fld>
            <a:endParaRPr lang="fr-CA" dirty="0"/>
          </a:p>
        </p:txBody>
      </p:sp>
    </p:spTree>
    <p:extLst>
      <p:ext uri="{BB962C8B-B14F-4D97-AF65-F5344CB8AC3E}">
        <p14:creationId xmlns:p14="http://schemas.microsoft.com/office/powerpoint/2010/main" val="514598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57</a:t>
            </a:fld>
            <a:endParaRPr lang="fr-CA" dirty="0"/>
          </a:p>
        </p:txBody>
      </p:sp>
    </p:spTree>
    <p:extLst>
      <p:ext uri="{BB962C8B-B14F-4D97-AF65-F5344CB8AC3E}">
        <p14:creationId xmlns:p14="http://schemas.microsoft.com/office/powerpoint/2010/main" val="2575676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Ecolodges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58</a:t>
            </a:fld>
            <a:endParaRPr lang="fr-CA" dirty="0"/>
          </a:p>
        </p:txBody>
      </p:sp>
    </p:spTree>
    <p:extLst>
      <p:ext uri="{BB962C8B-B14F-4D97-AF65-F5344CB8AC3E}">
        <p14:creationId xmlns:p14="http://schemas.microsoft.com/office/powerpoint/2010/main" val="3524123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diversity that will welcome you back to morocco with positive vibes</a:t>
            </a:r>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59</a:t>
            </a:fld>
            <a:endParaRPr lang="fr-CA" dirty="0"/>
          </a:p>
        </p:txBody>
      </p:sp>
    </p:spTree>
    <p:extLst>
      <p:ext uri="{BB962C8B-B14F-4D97-AF65-F5344CB8AC3E}">
        <p14:creationId xmlns:p14="http://schemas.microsoft.com/office/powerpoint/2010/main" val="131852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7</a:t>
            </a:fld>
            <a:endParaRPr lang="fr-CA" dirty="0"/>
          </a:p>
        </p:txBody>
      </p:sp>
    </p:spTree>
    <p:extLst>
      <p:ext uri="{BB962C8B-B14F-4D97-AF65-F5344CB8AC3E}">
        <p14:creationId xmlns:p14="http://schemas.microsoft.com/office/powerpoint/2010/main" val="335523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8</a:t>
            </a:fld>
            <a:endParaRPr lang="fr-CA" dirty="0"/>
          </a:p>
        </p:txBody>
      </p:sp>
    </p:spTree>
    <p:extLst>
      <p:ext uri="{BB962C8B-B14F-4D97-AF65-F5344CB8AC3E}">
        <p14:creationId xmlns:p14="http://schemas.microsoft.com/office/powerpoint/2010/main" val="29617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9</a:t>
            </a:fld>
            <a:endParaRPr lang="fr-CA" dirty="0"/>
          </a:p>
        </p:txBody>
      </p:sp>
    </p:spTree>
    <p:extLst>
      <p:ext uri="{BB962C8B-B14F-4D97-AF65-F5344CB8AC3E}">
        <p14:creationId xmlns:p14="http://schemas.microsoft.com/office/powerpoint/2010/main" val="3687528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9820EAD-3DA5-4DC3-9F45-8D496A5BED06}" type="slidenum">
              <a:rPr lang="fr-CA" smtClean="0"/>
              <a:t>10</a:t>
            </a:fld>
            <a:endParaRPr lang="fr-CA" dirty="0"/>
          </a:p>
        </p:txBody>
      </p:sp>
    </p:spTree>
    <p:extLst>
      <p:ext uri="{BB962C8B-B14F-4D97-AF65-F5344CB8AC3E}">
        <p14:creationId xmlns:p14="http://schemas.microsoft.com/office/powerpoint/2010/main" val="88361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79DC9-B889-4642-A184-34569CDEECB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4446C2B-8AAE-4DF4-9F86-523974098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BE73683-FA80-4DF5-BC9A-2A6FF240491C}"/>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6C8A8003-E279-4EBE-83A0-6A8BEF4D6F7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D147E56-8A50-49DC-A213-227C24F1F163}"/>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132501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B8FA06-7CCD-4559-8539-4FFBCFB31197}"/>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5250139-3423-4B29-A9F5-A4B24E34D06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6FC440D-9205-4C3D-9F50-D28A7F86033B}"/>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27DAE2B6-8CA7-49F5-B6ED-C077ED6B60E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92DE145-F782-4273-9E5B-02F03D2A9236}"/>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2906672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F16D92B-103E-47CA-852A-787E97E8E85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252EB0A-B70B-447F-9867-AEDE9E4D0B6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1243FB8-1D39-4BFC-B614-2C71644A6F30}"/>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B33BE8B3-E364-42A3-99FD-83D854D86AE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C148DF9-8A28-4E9B-B9E9-FC75A98242DC}"/>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184536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D3C94-949D-41CB-A0B2-30EAAC56390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3C48249-4B79-414B-8092-529C4BF7C9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193EF29-B527-4FFF-9DA3-CDF7C7A23450}"/>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53C17B4A-BB4A-4933-9976-D4239E63617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CF5DC17-49BD-44D4-A5D3-DE2E0E503D0A}"/>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361811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80B8A-220F-4DB7-B836-BC9696CA82F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3F941BC-A49E-4862-833A-1C1FD482F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00EEF9-6A57-4739-81BA-EBD65A349FB2}"/>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62A51680-05AB-4485-AEB4-1ABBB40F601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F532923-1E74-42E1-9314-0EEE52FB960E}"/>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100561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9A01A-D7EB-42B6-ABC6-EEF9DCCA0B1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E25CCE6-B1A1-4067-85D0-25E57D9C3F9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C1B50EC-BADD-4072-8271-F392F14CCE0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BBB549E-A811-41BE-BE16-C5F0A6785288}"/>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6" name="Espace réservé du pied de page 5">
            <a:extLst>
              <a:ext uri="{FF2B5EF4-FFF2-40B4-BE49-F238E27FC236}">
                <a16:creationId xmlns:a16="http://schemas.microsoft.com/office/drawing/2014/main" id="{E4F6F14E-18B4-4E93-9BC9-1293F90DD9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073A3E1-E46A-4CF4-93BC-D366419354F5}"/>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87397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19A42-D30B-4ECC-893F-48152C0393D5}"/>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296B032-24EE-48C8-997C-E4FE615676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367837D-3F78-4AB2-AD0F-9E313CC9890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CDC7473-E52E-4BF0-A3D5-2942EB19C9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9C92FE-D9BF-4515-B64A-7A9C1BA3EE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5E67B06D-2282-468B-ACB7-07BB9F2BD9CA}"/>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8" name="Espace réservé du pied de page 7">
            <a:extLst>
              <a:ext uri="{FF2B5EF4-FFF2-40B4-BE49-F238E27FC236}">
                <a16:creationId xmlns:a16="http://schemas.microsoft.com/office/drawing/2014/main" id="{4DDA5EB0-DE2B-410C-B4AB-FFB136E1E336}"/>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E8B32966-F55B-46B0-85D0-771D92A392D9}"/>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841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9AA4D-1AA4-4D1D-A319-0F80969BBEE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A8B432D-DDF5-417B-89E3-0180F2249DED}"/>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4" name="Espace réservé du pied de page 3">
            <a:extLst>
              <a:ext uri="{FF2B5EF4-FFF2-40B4-BE49-F238E27FC236}">
                <a16:creationId xmlns:a16="http://schemas.microsoft.com/office/drawing/2014/main" id="{F20676F5-BA52-4F8E-90C9-40D8B00B32E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44C6B16-D024-463C-9FFB-FE4377840211}"/>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365787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F31B40-2018-427E-8510-31D6ED5156BD}"/>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3" name="Espace réservé du pied de page 2">
            <a:extLst>
              <a:ext uri="{FF2B5EF4-FFF2-40B4-BE49-F238E27FC236}">
                <a16:creationId xmlns:a16="http://schemas.microsoft.com/office/drawing/2014/main" id="{38128BA2-A33C-489E-A7A8-7D172E73196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A79ACD94-92BB-409F-8F49-D29C354D2F67}"/>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251545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DA8805-95EF-42FD-8493-7AF614E60B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2F4993E5-5506-4D0B-AF64-B760157DF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720698B6-D88F-44FA-8DCE-00B30E737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5CFBDF-9DA3-4CCA-A841-0344D028F5B3}"/>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6" name="Espace réservé du pied de page 5">
            <a:extLst>
              <a:ext uri="{FF2B5EF4-FFF2-40B4-BE49-F238E27FC236}">
                <a16:creationId xmlns:a16="http://schemas.microsoft.com/office/drawing/2014/main" id="{EF10238F-4BC1-47B0-9A59-3CAFFFF85E6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CDD5B3C-0C40-45D6-9B8A-C5AE5DE425BE}"/>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113977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BDB15-96B2-473C-8AB7-D731BD9C02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8CC7437B-4C3C-4997-86F1-16BAD30F5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2E5EF43-ACF6-484C-A5C9-93362DA33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C4FFEDC-96C0-48FA-9F0A-F5BE985577FD}"/>
              </a:ext>
            </a:extLst>
          </p:cNvPr>
          <p:cNvSpPr>
            <a:spLocks noGrp="1"/>
          </p:cNvSpPr>
          <p:nvPr>
            <p:ph type="dt" sz="half" idx="10"/>
          </p:nvPr>
        </p:nvSpPr>
        <p:spPr/>
        <p:txBody>
          <a:bodyPr/>
          <a:lstStyle/>
          <a:p>
            <a:fld id="{A0DC7856-A37E-494E-82FD-3B47F86CE146}" type="datetimeFigureOut">
              <a:rPr lang="fr-CA" smtClean="0"/>
              <a:t>2023-05-28</a:t>
            </a:fld>
            <a:endParaRPr lang="fr-CA"/>
          </a:p>
        </p:txBody>
      </p:sp>
      <p:sp>
        <p:nvSpPr>
          <p:cNvPr id="6" name="Espace réservé du pied de page 5">
            <a:extLst>
              <a:ext uri="{FF2B5EF4-FFF2-40B4-BE49-F238E27FC236}">
                <a16:creationId xmlns:a16="http://schemas.microsoft.com/office/drawing/2014/main" id="{23F76F65-D6E1-4FD6-B07F-64705650A40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DCB3359-5B4B-4706-A4FD-559D7BEBA393}"/>
              </a:ext>
            </a:extLst>
          </p:cNvPr>
          <p:cNvSpPr>
            <a:spLocks noGrp="1"/>
          </p:cNvSpPr>
          <p:nvPr>
            <p:ph type="sldNum" sz="quarter" idx="12"/>
          </p:nvPr>
        </p:nvSpPr>
        <p:spPr/>
        <p:txBody>
          <a:bodyPr/>
          <a:lstStyle/>
          <a:p>
            <a:fld id="{91286FAE-22E5-41A8-B9F6-ED27C23A7FE8}" type="slidenum">
              <a:rPr lang="fr-CA" smtClean="0"/>
              <a:t>‹N°›</a:t>
            </a:fld>
            <a:endParaRPr lang="fr-CA"/>
          </a:p>
        </p:txBody>
      </p:sp>
    </p:spTree>
    <p:extLst>
      <p:ext uri="{BB962C8B-B14F-4D97-AF65-F5344CB8AC3E}">
        <p14:creationId xmlns:p14="http://schemas.microsoft.com/office/powerpoint/2010/main" val="364063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042A334-629F-410C-B50E-6233EE4E99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E272E28-47BE-4238-B2FC-4F6659376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5CBBB45-5D99-45F8-A1BE-4DB8176EB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C7856-A37E-494E-82FD-3B47F86CE146}" type="datetimeFigureOut">
              <a:rPr lang="fr-CA" smtClean="0"/>
              <a:t>2023-05-28</a:t>
            </a:fld>
            <a:endParaRPr lang="fr-CA"/>
          </a:p>
        </p:txBody>
      </p:sp>
      <p:sp>
        <p:nvSpPr>
          <p:cNvPr id="5" name="Espace réservé du pied de page 4">
            <a:extLst>
              <a:ext uri="{FF2B5EF4-FFF2-40B4-BE49-F238E27FC236}">
                <a16:creationId xmlns:a16="http://schemas.microsoft.com/office/drawing/2014/main" id="{87E9558C-8225-4715-96AC-C1FA80FA7D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1A89BB4-B95C-4F1D-A813-FAAE08AD1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86FAE-22E5-41A8-B9F6-ED27C23A7FE8}" type="slidenum">
              <a:rPr lang="fr-CA" smtClean="0"/>
              <a:t>‹N°›</a:t>
            </a:fld>
            <a:endParaRPr lang="fr-CA"/>
          </a:p>
        </p:txBody>
      </p:sp>
    </p:spTree>
    <p:extLst>
      <p:ext uri="{BB962C8B-B14F-4D97-AF65-F5344CB8AC3E}">
        <p14:creationId xmlns:p14="http://schemas.microsoft.com/office/powerpoint/2010/main" val="3492200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jp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40.svg"/><Relationship Id="rId4" Type="http://schemas.openxmlformats.org/officeDocument/2006/relationships/image" Target="../media/image4.sv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fif"/><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5.jp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20.svg"/><Relationship Id="rId4" Type="http://schemas.openxmlformats.org/officeDocument/2006/relationships/image" Target="../media/image46.jpe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3.jp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5.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20.svg"/><Relationship Id="rId4" Type="http://schemas.openxmlformats.org/officeDocument/2006/relationships/image" Target="../media/image56.sv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4.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18.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emf"/><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19.pn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3.pn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56.svg"/><Relationship Id="rId4" Type="http://schemas.openxmlformats.org/officeDocument/2006/relationships/image" Target="../media/image4.sv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3.jpe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4.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jpg"/><Relationship Id="rId7" Type="http://schemas.openxmlformats.org/officeDocument/2006/relationships/image" Target="../media/image2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68.jpg"/><Relationship Id="rId4" Type="http://schemas.openxmlformats.org/officeDocument/2006/relationships/image" Target="../media/image4.svg"/><Relationship Id="rId9"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2.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10" Type="http://schemas.openxmlformats.org/officeDocument/2006/relationships/image" Target="../media/image20.svg"/><Relationship Id="rId4" Type="http://schemas.openxmlformats.org/officeDocument/2006/relationships/image" Target="../media/image73.svg"/><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2.png"/><Relationship Id="rId7" Type="http://schemas.microsoft.com/office/2007/relationships/hdphoto" Target="../media/hdphoto1.wdp"/><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0.svg"/><Relationship Id="rId5" Type="http://schemas.openxmlformats.org/officeDocument/2006/relationships/image" Target="../media/image76.jpeg"/><Relationship Id="rId10" Type="http://schemas.openxmlformats.org/officeDocument/2006/relationships/image" Target="../media/image19.png"/><Relationship Id="rId4" Type="http://schemas.openxmlformats.org/officeDocument/2006/relationships/image" Target="../media/image73.svg"/><Relationship Id="rId9" Type="http://schemas.openxmlformats.org/officeDocument/2006/relationships/image" Target="../media/image4.svg"/></Relationships>
</file>

<file path=ppt/slides/_rels/slide3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79.sv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4.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4.sv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1.jfi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82.jfi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79.sv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4.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4.svg"/><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6.svg"/><Relationship Id="rId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4.svg"/><Relationship Id="rId9" Type="http://schemas.openxmlformats.org/officeDocument/2006/relationships/image" Target="../media/image7.emf"/></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97.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23.svg"/><Relationship Id="rId2" Type="http://schemas.openxmlformats.org/officeDocument/2006/relationships/notesSlide" Target="../notesSlides/notesSlide5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svg"/><Relationship Id="rId18" Type="http://schemas.openxmlformats.org/officeDocument/2006/relationships/image" Target="../media/image19.png"/><Relationship Id="rId3" Type="http://schemas.openxmlformats.org/officeDocument/2006/relationships/image" Target="../media/image104.jpeg"/><Relationship Id="rId21" Type="http://schemas.openxmlformats.org/officeDocument/2006/relationships/image" Target="../media/image118.svg"/><Relationship Id="rId7" Type="http://schemas.openxmlformats.org/officeDocument/2006/relationships/image" Target="../media/image108.jpeg"/><Relationship Id="rId12" Type="http://schemas.openxmlformats.org/officeDocument/2006/relationships/image" Target="../media/image113.png"/><Relationship Id="rId17" Type="http://schemas.openxmlformats.org/officeDocument/2006/relationships/image" Target="../media/image4.svg"/><Relationship Id="rId2" Type="http://schemas.openxmlformats.org/officeDocument/2006/relationships/notesSlide" Target="../notesSlides/notesSlide58.xml"/><Relationship Id="rId16" Type="http://schemas.openxmlformats.org/officeDocument/2006/relationships/image" Target="../media/image3.png"/><Relationship Id="rId20"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svg"/><Relationship Id="rId5" Type="http://schemas.openxmlformats.org/officeDocument/2006/relationships/image" Target="../media/image106.jpeg"/><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20.svg"/><Relationship Id="rId4" Type="http://schemas.openxmlformats.org/officeDocument/2006/relationships/image" Target="../media/image105.jpeg"/><Relationship Id="rId9" Type="http://schemas.openxmlformats.org/officeDocument/2006/relationships/image" Target="../media/image110.jpeg"/><Relationship Id="rId14" Type="http://schemas.openxmlformats.org/officeDocument/2006/relationships/image" Target="../media/image115.png"/><Relationship Id="rId22"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0CE33581-6B80-4CF6-B289-EE9CDF418A9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0261" y="4558943"/>
            <a:ext cx="4915992" cy="887448"/>
          </a:xfrm>
          <a:prstGeom prst="rect">
            <a:avLst/>
          </a:prstGeom>
        </p:spPr>
      </p:pic>
      <p:cxnSp>
        <p:nvCxnSpPr>
          <p:cNvPr id="9" name="Connecteur droit 8">
            <a:extLst>
              <a:ext uri="{FF2B5EF4-FFF2-40B4-BE49-F238E27FC236}">
                <a16:creationId xmlns:a16="http://schemas.microsoft.com/office/drawing/2014/main" id="{39C6ADA0-B1F6-4156-8A67-B92B2DE0CEA1}"/>
              </a:ext>
            </a:extLst>
          </p:cNvPr>
          <p:cNvCxnSpPr>
            <a:cxnSpLocks/>
          </p:cNvCxnSpPr>
          <p:nvPr/>
        </p:nvCxnSpPr>
        <p:spPr>
          <a:xfrm flipH="1">
            <a:off x="8664498" y="3959604"/>
            <a:ext cx="35275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8A3F42B-B4B4-4482-AB65-9B4CFE946317}"/>
              </a:ext>
            </a:extLst>
          </p:cNvPr>
          <p:cNvCxnSpPr>
            <a:cxnSpLocks/>
          </p:cNvCxnSpPr>
          <p:nvPr/>
        </p:nvCxnSpPr>
        <p:spPr>
          <a:xfrm flipH="1">
            <a:off x="-17520" y="3959604"/>
            <a:ext cx="34485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9E730F58-E330-4EAC-8F75-8627A174B6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4606" y="398767"/>
            <a:ext cx="7020874" cy="4961307"/>
          </a:xfrm>
          <a:prstGeom prst="rect">
            <a:avLst/>
          </a:prstGeom>
        </p:spPr>
      </p:pic>
    </p:spTree>
    <p:extLst>
      <p:ext uri="{BB962C8B-B14F-4D97-AF65-F5344CB8AC3E}">
        <p14:creationId xmlns:p14="http://schemas.microsoft.com/office/powerpoint/2010/main" val="15111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FE1D84-5671-493A-9C07-07B9DEE23D55}"/>
              </a:ext>
            </a:extLst>
          </p:cNvPr>
          <p:cNvPicPr>
            <a:picLocks noChangeAspect="1"/>
          </p:cNvPicPr>
          <p:nvPr/>
        </p:nvPicPr>
        <p:blipFill rotWithShape="1">
          <a:blip r:embed="rId3">
            <a:extLst>
              <a:ext uri="{28A0092B-C50C-407E-A947-70E740481C1C}">
                <a14:useLocalDpi xmlns:a14="http://schemas.microsoft.com/office/drawing/2010/main" val="0"/>
              </a:ext>
            </a:extLst>
          </a:blip>
          <a:srcRect t="7423" b="8037"/>
          <a:stretch/>
        </p:blipFill>
        <p:spPr>
          <a:xfrm>
            <a:off x="0" y="-13049"/>
            <a:ext cx="12214578" cy="68841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Tea culture </a:t>
            </a:r>
          </a:p>
          <a:p>
            <a:pPr algn="r">
              <a:spcBef>
                <a:spcPts val="1"/>
              </a:spcBef>
            </a:pPr>
            <a:r>
              <a:rPr lang="fr-CA" sz="3200" b="1" spc="-150" dirty="0">
                <a:solidFill>
                  <a:schemeClr val="bg1">
                    <a:lumMod val="95000"/>
                  </a:schemeClr>
                </a:solidFill>
                <a:latin typeface="Didot" panose="02000503000000020003" pitchFamily="2" charset="0"/>
              </a:rPr>
              <a:t>Under Hassani </a:t>
            </a:r>
            <a:r>
              <a:rPr lang="fr-CA" sz="3200" b="1" spc="-150" dirty="0" err="1">
                <a:solidFill>
                  <a:schemeClr val="bg1">
                    <a:lumMod val="95000"/>
                  </a:schemeClr>
                </a:solidFill>
                <a:latin typeface="Didot" panose="02000503000000020003" pitchFamily="2" charset="0"/>
              </a:rPr>
              <a:t>hospitality</a:t>
            </a:r>
            <a:endParaRPr lang="fr-CA" sz="3200" b="1" spc="-150" dirty="0">
              <a:solidFill>
                <a:schemeClr val="bg1">
                  <a:lumMod val="95000"/>
                </a:schemeClr>
              </a:solidFill>
              <a:latin typeface="Didot" panose="02000503000000020003" pitchFamily="2" charset="0"/>
            </a:endParaRPr>
          </a:p>
        </p:txBody>
      </p:sp>
      <p:grpSp>
        <p:nvGrpSpPr>
          <p:cNvPr id="20" name="Group 54">
            <a:extLst>
              <a:ext uri="{FF2B5EF4-FFF2-40B4-BE49-F238E27FC236}">
                <a16:creationId xmlns:a16="http://schemas.microsoft.com/office/drawing/2014/main" id="{3400B2D9-A963-425C-B088-F56D43E89D64}"/>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D9266A36-74E5-4D84-AB15-A414C1C4D1F3}"/>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B6444BC9-3400-42E2-8843-55A8CCEA1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06A9FD03-7FC0-4C69-B5E8-110CE3FE5EB9}"/>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5DBE47FD-4195-46A3-A3B0-15C61CEACB4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283B9DEA-8576-4BE0-9E2B-5F7F912E855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17596A8E-F0BA-4C3C-96D7-9DDEDF59909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6C91F29D-36A8-4524-9477-ED36B5C67E65}"/>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7D014475-2633-4EC6-826B-182128F9A8B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6642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CDF486-0DD3-4F56-8643-3B6B42932EF0}"/>
              </a:ext>
            </a:extLst>
          </p:cNvPr>
          <p:cNvPicPr>
            <a:picLocks noChangeAspect="1"/>
          </p:cNvPicPr>
          <p:nvPr/>
        </p:nvPicPr>
        <p:blipFill>
          <a:blip r:embed="rId3">
            <a:extLst>
              <a:ext uri="{28A0092B-C50C-407E-A947-70E740481C1C}">
                <a14:useLocalDpi xmlns:a14="http://schemas.microsoft.com/office/drawing/2010/main" val="0"/>
              </a:ext>
            </a:extLst>
          </a:blip>
          <a:srcRect t="7689" b="7689"/>
          <a:stretch/>
        </p:blipFill>
        <p:spPr>
          <a:xfrm>
            <a:off x="0" y="-13048"/>
            <a:ext cx="12214578" cy="68841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Tea culture </a:t>
            </a:r>
          </a:p>
          <a:p>
            <a:pPr algn="r">
              <a:spcBef>
                <a:spcPts val="1"/>
              </a:spcBef>
            </a:pPr>
            <a:r>
              <a:rPr lang="fr-CA" sz="3200" b="1" spc="-150" dirty="0">
                <a:solidFill>
                  <a:schemeClr val="bg1">
                    <a:lumMod val="95000"/>
                  </a:schemeClr>
                </a:solidFill>
                <a:latin typeface="Didot" panose="02000503000000020003" pitchFamily="2" charset="0"/>
              </a:rPr>
              <a:t>Under Hassani </a:t>
            </a:r>
            <a:r>
              <a:rPr lang="fr-CA" sz="3200" b="1" spc="-150" dirty="0" err="1">
                <a:solidFill>
                  <a:schemeClr val="bg1">
                    <a:lumMod val="95000"/>
                  </a:schemeClr>
                </a:solidFill>
                <a:latin typeface="Didot" panose="02000503000000020003" pitchFamily="2" charset="0"/>
              </a:rPr>
              <a:t>hospitality</a:t>
            </a:r>
            <a:endParaRPr lang="fr-CA" sz="3200" b="1" spc="-150" dirty="0">
              <a:solidFill>
                <a:schemeClr val="bg1">
                  <a:lumMod val="95000"/>
                </a:schemeClr>
              </a:solidFill>
              <a:latin typeface="Didot" panose="02000503000000020003" pitchFamily="2" charset="0"/>
            </a:endParaRPr>
          </a:p>
        </p:txBody>
      </p:sp>
      <p:grpSp>
        <p:nvGrpSpPr>
          <p:cNvPr id="16" name="Group 54">
            <a:extLst>
              <a:ext uri="{FF2B5EF4-FFF2-40B4-BE49-F238E27FC236}">
                <a16:creationId xmlns:a16="http://schemas.microsoft.com/office/drawing/2014/main" id="{3364D9D4-FB11-4353-A50B-42318E469F41}"/>
              </a:ext>
            </a:extLst>
          </p:cNvPr>
          <p:cNvGrpSpPr/>
          <p:nvPr/>
        </p:nvGrpSpPr>
        <p:grpSpPr>
          <a:xfrm>
            <a:off x="-210312" y="73153"/>
            <a:ext cx="12175621" cy="6650997"/>
            <a:chOff x="-210312" y="73153"/>
            <a:chExt cx="12175621" cy="6650997"/>
          </a:xfrm>
        </p:grpSpPr>
        <p:grpSp>
          <p:nvGrpSpPr>
            <p:cNvPr id="20" name="Group 55">
              <a:extLst>
                <a:ext uri="{FF2B5EF4-FFF2-40B4-BE49-F238E27FC236}">
                  <a16:creationId xmlns:a16="http://schemas.microsoft.com/office/drawing/2014/main" id="{C2533173-6C24-44B1-8AB0-39398E154AAA}"/>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2FC86073-6745-45D3-B644-A05E70947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8F5948FD-0732-470D-B828-3FAEFE8E0B4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68">
                <a:extLst>
                  <a:ext uri="{FF2B5EF4-FFF2-40B4-BE49-F238E27FC236}">
                    <a16:creationId xmlns:a16="http://schemas.microsoft.com/office/drawing/2014/main" id="{229034C6-6EBD-4904-B852-D7C003E5E203}"/>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69">
                <a:extLst>
                  <a:ext uri="{FF2B5EF4-FFF2-40B4-BE49-F238E27FC236}">
                    <a16:creationId xmlns:a16="http://schemas.microsoft.com/office/drawing/2014/main" id="{92D056F9-1349-47FB-B4B5-F1BB3560DA4A}"/>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6" name="Connecteur : en angle 54">
                <a:extLst>
                  <a:ext uri="{FF2B5EF4-FFF2-40B4-BE49-F238E27FC236}">
                    <a16:creationId xmlns:a16="http://schemas.microsoft.com/office/drawing/2014/main" id="{4335E34A-EBB2-4F77-A7A1-71414D01B4C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 en angle 55">
                <a:extLst>
                  <a:ext uri="{FF2B5EF4-FFF2-40B4-BE49-F238E27FC236}">
                    <a16:creationId xmlns:a16="http://schemas.microsoft.com/office/drawing/2014/main" id="{47AA5871-C78E-42FE-9861-E27E330A73B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A6B94840-7390-4539-94BD-6F2F73E90373}"/>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55961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0"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43" name="Groupe 42">
            <a:extLst>
              <a:ext uri="{FF2B5EF4-FFF2-40B4-BE49-F238E27FC236}">
                <a16:creationId xmlns:a16="http://schemas.microsoft.com/office/drawing/2014/main" id="{4C9A7F5A-A966-43BB-BA59-CD1A0E57A293}"/>
              </a:ext>
            </a:extLst>
          </p:cNvPr>
          <p:cNvGrpSpPr/>
          <p:nvPr/>
        </p:nvGrpSpPr>
        <p:grpSpPr>
          <a:xfrm>
            <a:off x="-100226" y="0"/>
            <a:ext cx="12094182" cy="6734909"/>
            <a:chOff x="-100226" y="0"/>
            <a:chExt cx="12094182" cy="6734909"/>
          </a:xfrm>
        </p:grpSpPr>
        <p:pic>
          <p:nvPicPr>
            <p:cNvPr id="50" name="Graphique 49">
              <a:extLst>
                <a:ext uri="{FF2B5EF4-FFF2-40B4-BE49-F238E27FC236}">
                  <a16:creationId xmlns:a16="http://schemas.microsoft.com/office/drawing/2014/main" id="{EB44CF4C-78F2-47AE-8057-467E101F7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1" name="Groupe 50">
              <a:extLst>
                <a:ext uri="{FF2B5EF4-FFF2-40B4-BE49-F238E27FC236}">
                  <a16:creationId xmlns:a16="http://schemas.microsoft.com/office/drawing/2014/main" id="{99CFC102-20AD-4CE2-849D-B8C1C67F0F9B}"/>
                </a:ext>
              </a:extLst>
            </p:cNvPr>
            <p:cNvGrpSpPr/>
            <p:nvPr/>
          </p:nvGrpSpPr>
          <p:grpSpPr>
            <a:xfrm>
              <a:off x="256603" y="345507"/>
              <a:ext cx="11737353" cy="6389402"/>
              <a:chOff x="256603" y="345507"/>
              <a:chExt cx="11737353" cy="6389402"/>
            </a:xfrm>
          </p:grpSpPr>
          <p:cxnSp>
            <p:nvCxnSpPr>
              <p:cNvPr id="54" name="Connecteur droit 53">
                <a:extLst>
                  <a:ext uri="{FF2B5EF4-FFF2-40B4-BE49-F238E27FC236}">
                    <a16:creationId xmlns:a16="http://schemas.microsoft.com/office/drawing/2014/main" id="{D0792A4D-A571-4FD7-A7BB-97DEBE05DAA4}"/>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175F7587-1E04-4896-B83C-04B9999D8518}"/>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E42A50EC-6D91-492D-A78F-936D8B58F35C}"/>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4614B2B1-223E-4A6A-BF31-105131BC705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95E30B3B-D60C-4778-8C50-41D8CC1EB05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6AC25DA-8ED6-49A9-97C9-5DA95BEADA1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1" name="Graphique 60">
                <a:extLst>
                  <a:ext uri="{FF2B5EF4-FFF2-40B4-BE49-F238E27FC236}">
                    <a16:creationId xmlns:a16="http://schemas.microsoft.com/office/drawing/2014/main" id="{29C6560A-7EDF-4062-AB70-4052064764B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62" name="ZoneTexte 61">
                <a:extLst>
                  <a:ext uri="{FF2B5EF4-FFF2-40B4-BE49-F238E27FC236}">
                    <a16:creationId xmlns:a16="http://schemas.microsoft.com/office/drawing/2014/main" id="{EF25EBBC-7962-484E-9D1C-2E12FABEE0D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3" name="Connecteur droit 62">
                <a:extLst>
                  <a:ext uri="{FF2B5EF4-FFF2-40B4-BE49-F238E27FC236}">
                    <a16:creationId xmlns:a16="http://schemas.microsoft.com/office/drawing/2014/main" id="{D7E98CE5-B672-4279-A650-F4E362911350}"/>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48E8B5A-55BA-42FF-B47B-A55F7B4B89AF}"/>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1006" y="435001"/>
            <a:ext cx="5595912" cy="6422999"/>
          </a:xfrm>
          <a:prstGeom prst="rect">
            <a:avLst/>
          </a:prstGeom>
        </p:spPr>
      </p:pic>
      <p:pic>
        <p:nvPicPr>
          <p:cNvPr id="68" name="Graphique 67">
            <a:extLst>
              <a:ext uri="{FF2B5EF4-FFF2-40B4-BE49-F238E27FC236}">
                <a16:creationId xmlns:a16="http://schemas.microsoft.com/office/drawing/2014/main" id="{A5853311-04F3-4D63-BBFD-3AC48EAA0E2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3048" y="4203328"/>
            <a:ext cx="760536" cy="782905"/>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181853">
            <a:off x="10107695" y="-105630"/>
            <a:ext cx="2005456" cy="1857154"/>
          </a:xfrm>
          <a:prstGeom prst="rect">
            <a:avLst/>
          </a:prstGeom>
        </p:spPr>
      </p:pic>
      <p:grpSp>
        <p:nvGrpSpPr>
          <p:cNvPr id="4" name="Groupe 3">
            <a:extLst>
              <a:ext uri="{FF2B5EF4-FFF2-40B4-BE49-F238E27FC236}">
                <a16:creationId xmlns:a16="http://schemas.microsoft.com/office/drawing/2014/main" id="{F4E294D6-A5D3-41CB-9924-AEFC2198EF98}"/>
              </a:ext>
            </a:extLst>
          </p:cNvPr>
          <p:cNvGrpSpPr/>
          <p:nvPr/>
        </p:nvGrpSpPr>
        <p:grpSpPr>
          <a:xfrm>
            <a:off x="7926792" y="2126437"/>
            <a:ext cx="2736104" cy="3072856"/>
            <a:chOff x="7926792" y="2126437"/>
            <a:chExt cx="2736104" cy="3072856"/>
          </a:xfrm>
        </p:grpSpPr>
        <p:sp>
          <p:nvSpPr>
            <p:cNvPr id="18" name="Arc 17">
              <a:extLst>
                <a:ext uri="{FF2B5EF4-FFF2-40B4-BE49-F238E27FC236}">
                  <a16:creationId xmlns:a16="http://schemas.microsoft.com/office/drawing/2014/main" id="{F6F8F798-6298-4879-B329-DBE12C92C57F}"/>
                </a:ext>
              </a:extLst>
            </p:cNvPr>
            <p:cNvSpPr/>
            <p:nvPr/>
          </p:nvSpPr>
          <p:spPr>
            <a:xfrm rot="17711292">
              <a:off x="7778044" y="2314442"/>
              <a:ext cx="3033599" cy="2736104"/>
            </a:xfrm>
            <a:prstGeom prst="arc">
              <a:avLst>
                <a:gd name="adj1" fmla="val 12721722"/>
                <a:gd name="adj2" fmla="val 19101231"/>
              </a:avLst>
            </a:prstGeom>
            <a:ln w="63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grpSp>
          <p:nvGrpSpPr>
            <p:cNvPr id="73" name="Groupe 72">
              <a:extLst>
                <a:ext uri="{FF2B5EF4-FFF2-40B4-BE49-F238E27FC236}">
                  <a16:creationId xmlns:a16="http://schemas.microsoft.com/office/drawing/2014/main" id="{78A159B1-6484-468A-8E2F-97E9351A782F}"/>
                </a:ext>
              </a:extLst>
            </p:cNvPr>
            <p:cNvGrpSpPr/>
            <p:nvPr/>
          </p:nvGrpSpPr>
          <p:grpSpPr>
            <a:xfrm>
              <a:off x="8969387" y="2126437"/>
              <a:ext cx="1047080" cy="238637"/>
              <a:chOff x="8796406" y="5388225"/>
              <a:chExt cx="1060786" cy="276509"/>
            </a:xfrm>
          </p:grpSpPr>
          <p:sp>
            <p:nvSpPr>
              <p:cNvPr id="74" name="Rectangle : coins arrondis 73">
                <a:extLst>
                  <a:ext uri="{FF2B5EF4-FFF2-40B4-BE49-F238E27FC236}">
                    <a16:creationId xmlns:a16="http://schemas.microsoft.com/office/drawing/2014/main" id="{668E905D-E67C-413A-9F30-A9D247D66536}"/>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dirty="0"/>
              </a:p>
            </p:txBody>
          </p:sp>
          <p:sp>
            <p:nvSpPr>
              <p:cNvPr id="75" name="ZoneTexte 74">
                <a:extLst>
                  <a:ext uri="{FF2B5EF4-FFF2-40B4-BE49-F238E27FC236}">
                    <a16:creationId xmlns:a16="http://schemas.microsoft.com/office/drawing/2014/main" id="{C037B805-0AA7-4F2A-A395-F0C74FB7BED5}"/>
                  </a:ext>
                </a:extLst>
              </p:cNvPr>
              <p:cNvSpPr txBox="1"/>
              <p:nvPr/>
            </p:nvSpPr>
            <p:spPr>
              <a:xfrm>
                <a:off x="8796406" y="5388225"/>
                <a:ext cx="1044115" cy="246221"/>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CASABLANCA</a:t>
                </a:r>
                <a:endParaRPr lang="fr-CA" sz="1050" dirty="0">
                  <a:solidFill>
                    <a:srgbClr val="0070C0"/>
                  </a:solidFill>
                  <a:latin typeface="Roboto Light" panose="02000000000000000000" pitchFamily="2" charset="0"/>
                  <a:ea typeface="Roboto Light" panose="02000000000000000000" pitchFamily="2" charset="0"/>
                </a:endParaRPr>
              </a:p>
            </p:txBody>
          </p:sp>
        </p:grpSp>
      </p:grpSp>
      <p:grpSp>
        <p:nvGrpSpPr>
          <p:cNvPr id="5" name="Groupe 4">
            <a:extLst>
              <a:ext uri="{FF2B5EF4-FFF2-40B4-BE49-F238E27FC236}">
                <a16:creationId xmlns:a16="http://schemas.microsoft.com/office/drawing/2014/main" id="{DFFF6314-6592-4C25-836B-D754DCE406D5}"/>
              </a:ext>
            </a:extLst>
          </p:cNvPr>
          <p:cNvGrpSpPr/>
          <p:nvPr/>
        </p:nvGrpSpPr>
        <p:grpSpPr>
          <a:xfrm>
            <a:off x="8188356" y="2781221"/>
            <a:ext cx="2212099" cy="3120078"/>
            <a:chOff x="8188356" y="2781221"/>
            <a:chExt cx="2212099" cy="3120078"/>
          </a:xfrm>
        </p:grpSpPr>
        <p:sp>
          <p:nvSpPr>
            <p:cNvPr id="72" name="Arc 71">
              <a:extLst>
                <a:ext uri="{FF2B5EF4-FFF2-40B4-BE49-F238E27FC236}">
                  <a16:creationId xmlns:a16="http://schemas.microsoft.com/office/drawing/2014/main" id="{95674151-8782-41C0-88E5-962DE87311E9}"/>
                </a:ext>
              </a:extLst>
            </p:cNvPr>
            <p:cNvSpPr/>
            <p:nvPr/>
          </p:nvSpPr>
          <p:spPr>
            <a:xfrm rot="17631399">
              <a:off x="7772358" y="3325347"/>
              <a:ext cx="2991950" cy="2159953"/>
            </a:xfrm>
            <a:prstGeom prst="arc">
              <a:avLst>
                <a:gd name="adj1" fmla="val 14532086"/>
                <a:gd name="adj2" fmla="val 20363583"/>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grpSp>
          <p:nvGrpSpPr>
            <p:cNvPr id="77" name="Groupe 76">
              <a:extLst>
                <a:ext uri="{FF2B5EF4-FFF2-40B4-BE49-F238E27FC236}">
                  <a16:creationId xmlns:a16="http://schemas.microsoft.com/office/drawing/2014/main" id="{B2CC70AF-9C99-474D-AFD8-2922E4116B77}"/>
                </a:ext>
              </a:extLst>
            </p:cNvPr>
            <p:cNvGrpSpPr/>
            <p:nvPr/>
          </p:nvGrpSpPr>
          <p:grpSpPr>
            <a:xfrm>
              <a:off x="9438962" y="2781221"/>
              <a:ext cx="961493" cy="252145"/>
              <a:chOff x="8796406" y="5388225"/>
              <a:chExt cx="1060786" cy="276509"/>
            </a:xfrm>
          </p:grpSpPr>
          <p:sp>
            <p:nvSpPr>
              <p:cNvPr id="78" name="Rectangle : coins arrondis 77">
                <a:extLst>
                  <a:ext uri="{FF2B5EF4-FFF2-40B4-BE49-F238E27FC236}">
                    <a16:creationId xmlns:a16="http://schemas.microsoft.com/office/drawing/2014/main" id="{13DD48AC-3DE0-4D17-A1F0-E4666B215037}"/>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dirty="0"/>
              </a:p>
            </p:txBody>
          </p:sp>
          <p:sp>
            <p:nvSpPr>
              <p:cNvPr id="79" name="ZoneTexte 78">
                <a:extLst>
                  <a:ext uri="{FF2B5EF4-FFF2-40B4-BE49-F238E27FC236}">
                    <a16:creationId xmlns:a16="http://schemas.microsoft.com/office/drawing/2014/main" id="{9ECA0192-C95E-4DE4-A5E8-9CF3A1C73DC0}"/>
                  </a:ext>
                </a:extLst>
              </p:cNvPr>
              <p:cNvSpPr txBox="1"/>
              <p:nvPr/>
            </p:nvSpPr>
            <p:spPr>
              <a:xfrm>
                <a:off x="8796406" y="5388225"/>
                <a:ext cx="1044115" cy="246221"/>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MARRAKECH</a:t>
                </a:r>
                <a:endParaRPr lang="fr-CA" sz="1050" dirty="0">
                  <a:solidFill>
                    <a:srgbClr val="0070C0"/>
                  </a:solidFill>
                  <a:latin typeface="Roboto Light" panose="02000000000000000000" pitchFamily="2" charset="0"/>
                  <a:ea typeface="Roboto Light" panose="02000000000000000000" pitchFamily="2" charset="0"/>
                </a:endParaRPr>
              </a:p>
            </p:txBody>
          </p:sp>
        </p:grpSp>
      </p:grpSp>
      <p:pic>
        <p:nvPicPr>
          <p:cNvPr id="8" name="Image 7">
            <a:extLst>
              <a:ext uri="{FF2B5EF4-FFF2-40B4-BE49-F238E27FC236}">
                <a16:creationId xmlns:a16="http://schemas.microsoft.com/office/drawing/2014/main" id="{4762E2B2-ACFD-4F43-9644-AAEC00AEAE8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267121" y="0"/>
            <a:ext cx="3359634" cy="4072284"/>
          </a:xfrm>
          <a:prstGeom prst="rect">
            <a:avLst/>
          </a:prstGeom>
        </p:spPr>
      </p:pic>
      <p:sp>
        <p:nvSpPr>
          <p:cNvPr id="20" name="ZoneTexte 19">
            <a:extLst>
              <a:ext uri="{FF2B5EF4-FFF2-40B4-BE49-F238E27FC236}">
                <a16:creationId xmlns:a16="http://schemas.microsoft.com/office/drawing/2014/main" id="{9F95BDD6-F128-4C5E-8479-1B77F77768B9}"/>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solidFill>
                  <a:srgbClr val="404040"/>
                </a:solidFill>
              </a:rPr>
              <a:t>Laâyoune</a:t>
            </a:r>
          </a:p>
        </p:txBody>
      </p:sp>
      <p:sp>
        <p:nvSpPr>
          <p:cNvPr id="23" name="ZoneTexte 22">
            <a:extLst>
              <a:ext uri="{FF2B5EF4-FFF2-40B4-BE49-F238E27FC236}">
                <a16:creationId xmlns:a16="http://schemas.microsoft.com/office/drawing/2014/main" id="{BFCE4468-3B31-49B6-B92C-EB08D8EE1D13}"/>
              </a:ext>
            </a:extLst>
          </p:cNvPr>
          <p:cNvSpPr txBox="1"/>
          <p:nvPr/>
        </p:nvSpPr>
        <p:spPr>
          <a:xfrm>
            <a:off x="5762308" y="1315490"/>
            <a:ext cx="4021709" cy="769441"/>
          </a:xfrm>
          <a:prstGeom prst="rect">
            <a:avLst/>
          </a:prstGeom>
          <a:noFill/>
        </p:spPr>
        <p:txBody>
          <a:bodyPr wrap="square" rtlCol="0">
            <a:spAutoFit/>
          </a:bodyPr>
          <a:lstStyle/>
          <a:p>
            <a:pPr>
              <a:spcBef>
                <a:spcPts val="1"/>
              </a:spcBef>
            </a:pPr>
            <a:r>
              <a:rPr lang="fr-CA" sz="4400" b="1" dirty="0">
                <a:solidFill>
                  <a:schemeClr val="bg1">
                    <a:lumMod val="75000"/>
                  </a:schemeClr>
                </a:solidFill>
                <a:latin typeface="Didot" panose="02000503000000020003" pitchFamily="2" charset="0"/>
              </a:rPr>
              <a:t>Secret Stories</a:t>
            </a:r>
          </a:p>
        </p:txBody>
      </p:sp>
      <p:grpSp>
        <p:nvGrpSpPr>
          <p:cNvPr id="13" name="Groupe 12">
            <a:extLst>
              <a:ext uri="{FF2B5EF4-FFF2-40B4-BE49-F238E27FC236}">
                <a16:creationId xmlns:a16="http://schemas.microsoft.com/office/drawing/2014/main" id="{D8B7E9D2-AB8C-4240-AA24-1C96854C0C64}"/>
              </a:ext>
            </a:extLst>
          </p:cNvPr>
          <p:cNvGrpSpPr/>
          <p:nvPr/>
        </p:nvGrpSpPr>
        <p:grpSpPr>
          <a:xfrm>
            <a:off x="256603" y="4345081"/>
            <a:ext cx="5839397" cy="2130148"/>
            <a:chOff x="256603" y="4345081"/>
            <a:chExt cx="5839397" cy="2130148"/>
          </a:xfrm>
        </p:grpSpPr>
        <p:sp>
          <p:nvSpPr>
            <p:cNvPr id="31" name="ZoneTexte 30">
              <a:extLst>
                <a:ext uri="{FF2B5EF4-FFF2-40B4-BE49-F238E27FC236}">
                  <a16:creationId xmlns:a16="http://schemas.microsoft.com/office/drawing/2014/main" id="{D67E8FFC-2620-4450-9B42-6344DF94D16B}"/>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2" name="ZoneTexte 41">
              <a:extLst>
                <a:ext uri="{FF2B5EF4-FFF2-40B4-BE49-F238E27FC236}">
                  <a16:creationId xmlns:a16="http://schemas.microsoft.com/office/drawing/2014/main" id="{BEF7C7B1-868E-4461-BD92-DC610A97FB56}"/>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39" name="Connecteur droit 38">
              <a:extLst>
                <a:ext uri="{FF2B5EF4-FFF2-40B4-BE49-F238E27FC236}">
                  <a16:creationId xmlns:a16="http://schemas.microsoft.com/office/drawing/2014/main" id="{B71369A6-FFFA-4E64-9A0C-BBC1F2565E31}"/>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DEDB098-7B83-47E6-8B02-6E835F5CB85C}"/>
                </a:ext>
              </a:extLst>
            </p:cNvPr>
            <p:cNvCxnSpPr>
              <a:cxnSpLocks/>
            </p:cNvCxnSpPr>
            <p:nvPr/>
          </p:nvCxnSpPr>
          <p:spPr>
            <a:xfrm>
              <a:off x="5010150" y="5357852"/>
              <a:ext cx="80684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A75FFE29-655D-42AD-A644-B8E6CCD59F20}"/>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2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p:cTn id="31" dur="500" fill="hold"/>
                                        <p:tgtEl>
                                          <p:spTgt spid="68"/>
                                        </p:tgtEl>
                                        <p:attrNameLst>
                                          <p:attrName>ppt_w</p:attrName>
                                        </p:attrNameLst>
                                      </p:cBhvr>
                                      <p:tavLst>
                                        <p:tav tm="0">
                                          <p:val>
                                            <p:fltVal val="0"/>
                                          </p:val>
                                        </p:tav>
                                        <p:tav tm="100000">
                                          <p:val>
                                            <p:strVal val="#ppt_w"/>
                                          </p:val>
                                        </p:tav>
                                      </p:tavLst>
                                    </p:anim>
                                    <p:anim calcmode="lin" valueType="num">
                                      <p:cBhvr>
                                        <p:cTn id="32" dur="500" fill="hold"/>
                                        <p:tgtEl>
                                          <p:spTgt spid="68"/>
                                        </p:tgtEl>
                                        <p:attrNameLst>
                                          <p:attrName>ppt_h</p:attrName>
                                        </p:attrNameLst>
                                      </p:cBhvr>
                                      <p:tavLst>
                                        <p:tav tm="0">
                                          <p:val>
                                            <p:fltVal val="0"/>
                                          </p:val>
                                        </p:tav>
                                        <p:tav tm="100000">
                                          <p:val>
                                            <p:strVal val="#ppt_h"/>
                                          </p:val>
                                        </p:tav>
                                      </p:tavLst>
                                    </p:anim>
                                    <p:animEffect transition="in" filter="fade">
                                      <p:cBhvr>
                                        <p:cTn id="33" dur="500"/>
                                        <p:tgtEl>
                                          <p:spTgt spid="68"/>
                                        </p:tgtEl>
                                      </p:cBhvr>
                                    </p:animEffect>
                                  </p:childTnLst>
                                </p:cTn>
                              </p:par>
                            </p:childTnLst>
                          </p:cTn>
                        </p:par>
                        <p:par>
                          <p:cTn id="34" fill="hold">
                            <p:stCondLst>
                              <p:cond delay="1500"/>
                            </p:stCondLst>
                            <p:childTnLst>
                              <p:par>
                                <p:cTn id="35" presetID="2" presetClass="entr" presetSubtype="1"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22" presetClass="entr" presetSubtype="4"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p:cTn id="54" dur="500" fill="hold"/>
                                        <p:tgtEl>
                                          <p:spTgt spid="60"/>
                                        </p:tgtEl>
                                        <p:attrNameLst>
                                          <p:attrName>ppt_w</p:attrName>
                                        </p:attrNameLst>
                                      </p:cBhvr>
                                      <p:tavLst>
                                        <p:tav tm="0">
                                          <p:val>
                                            <p:fltVal val="0"/>
                                          </p:val>
                                        </p:tav>
                                        <p:tav tm="100000">
                                          <p:val>
                                            <p:strVal val="#ppt_w"/>
                                          </p:val>
                                        </p:tav>
                                      </p:tavLst>
                                    </p:anim>
                                    <p:anim calcmode="lin" valueType="num">
                                      <p:cBhvr>
                                        <p:cTn id="55" dur="500" fill="hold"/>
                                        <p:tgtEl>
                                          <p:spTgt spid="60"/>
                                        </p:tgtEl>
                                        <p:attrNameLst>
                                          <p:attrName>ppt_h</p:attrName>
                                        </p:attrNameLst>
                                      </p:cBhvr>
                                      <p:tavLst>
                                        <p:tav tm="0">
                                          <p:val>
                                            <p:fltVal val="0"/>
                                          </p:val>
                                        </p:tav>
                                        <p:tav tm="100000">
                                          <p:val>
                                            <p:strVal val="#ppt_h"/>
                                          </p:val>
                                        </p:tav>
                                      </p:tavLst>
                                    </p:anim>
                                    <p:animEffect transition="in" filter="fade">
                                      <p:cBhvr>
                                        <p:cTn id="56" dur="500"/>
                                        <p:tgtEl>
                                          <p:spTgt spid="6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5DB63B32-FEC5-4A57-B611-C0C0EF277FFD}"/>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1" y="0"/>
            <a:ext cx="4606604" cy="6868976"/>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491357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5784620" y="2039064"/>
            <a:ext cx="4437878" cy="3046988"/>
          </a:xfrm>
          <a:prstGeom prst="rect">
            <a:avLst/>
          </a:prstGeom>
          <a:noFill/>
        </p:spPr>
        <p:txBody>
          <a:bodyPr wrap="square">
            <a:spAutoFit/>
          </a:bodyPr>
          <a:lstStyle/>
          <a:p>
            <a:r>
              <a:rPr lang="en-US" sz="36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In the Footsteps of San Mao</a:t>
            </a:r>
          </a:p>
          <a:p>
            <a:endParaRPr lang="fr-CA" sz="2400" spc="-100" dirty="0">
              <a:solidFill>
                <a:srgbClr val="808080"/>
              </a:solidFill>
              <a:effectLst/>
              <a:latin typeface="Didot" panose="02000503000000020003" pitchFamily="2" charset="0"/>
              <a:ea typeface="Calibri" panose="020F0502020204030204" pitchFamily="34" charset="0"/>
              <a:cs typeface="Arial" panose="020B0604020202020204" pitchFamily="34" charset="0"/>
            </a:endParaRPr>
          </a:p>
          <a:p>
            <a:r>
              <a:rPr lang="en-US" sz="2400" spc="-100" dirty="0">
                <a:solidFill>
                  <a:srgbClr val="808080"/>
                </a:solidFill>
                <a:effectLst/>
                <a:latin typeface="Didot" panose="02000503000000020003" pitchFamily="2" charset="0"/>
                <a:ea typeface="Calibri" panose="020F0502020204030204" pitchFamily="34" charset="0"/>
                <a:cs typeface="Arial" panose="020B0604020202020204" pitchFamily="34" charset="0"/>
              </a:rPr>
              <a:t>“The writer who knew how to bring East &amp; West closer together on the dunes of the </a:t>
            </a:r>
            <a:r>
              <a:rPr lang="en-US" sz="2400" spc="-100" dirty="0">
                <a:solidFill>
                  <a:srgbClr val="808080"/>
                </a:solidFill>
                <a:latin typeface="Didot" panose="02000503000000020003" pitchFamily="2" charset="0"/>
                <a:ea typeface="Calibri" panose="020F0502020204030204" pitchFamily="34" charset="0"/>
                <a:cs typeface="Arial" panose="020B0604020202020204" pitchFamily="34" charset="0"/>
              </a:rPr>
              <a:t>Moroccan Sahara</a:t>
            </a:r>
            <a:endParaRPr lang="fr-CA" sz="1800" dirty="0">
              <a:effectLst/>
              <a:latin typeface="Didot" panose="02000503000000020003" pitchFamily="2"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D75C7CC1-CF51-CDE2-691D-EA033819FBA1}"/>
              </a:ext>
            </a:extLst>
          </p:cNvPr>
          <p:cNvSpPr txBox="1"/>
          <p:nvPr/>
        </p:nvSpPr>
        <p:spPr>
          <a:xfrm>
            <a:off x="610375" y="3695077"/>
            <a:ext cx="2516842" cy="769441"/>
          </a:xfrm>
          <a:prstGeom prst="rect">
            <a:avLst/>
          </a:prstGeom>
          <a:noFill/>
        </p:spPr>
        <p:txBody>
          <a:bodyPr wrap="square" rtlCol="0">
            <a:spAutoFit/>
          </a:bodyPr>
          <a:lstStyle/>
          <a:p>
            <a:pPr>
              <a:spcBef>
                <a:spcPts val="1"/>
              </a:spcBef>
            </a:pPr>
            <a:r>
              <a:rPr lang="fr-CA" sz="4400" b="1" dirty="0">
                <a:solidFill>
                  <a:schemeClr val="tx1">
                    <a:lumMod val="65000"/>
                    <a:lumOff val="35000"/>
                  </a:schemeClr>
                </a:solidFill>
                <a:latin typeface="Didot" panose="02000503000000020003" pitchFamily="2" charset="0"/>
              </a:rPr>
              <a:t>San Mao</a:t>
            </a:r>
            <a:endParaRPr lang="fr-CA" sz="4400" b="1" dirty="0">
              <a:solidFill>
                <a:schemeClr val="bg1">
                  <a:lumMod val="65000"/>
                </a:schemeClr>
              </a:solidFill>
              <a:latin typeface="Didot" panose="02000503000000020003" pitchFamily="2" charset="0"/>
            </a:endParaRPr>
          </a:p>
        </p:txBody>
      </p:sp>
      <p:pic>
        <p:nvPicPr>
          <p:cNvPr id="5" name="Image 4">
            <a:extLst>
              <a:ext uri="{FF2B5EF4-FFF2-40B4-BE49-F238E27FC236}">
                <a16:creationId xmlns:a16="http://schemas.microsoft.com/office/drawing/2014/main" id="{56507DB7-54C7-077C-3482-868429BAF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991" y="780031"/>
            <a:ext cx="2350630" cy="3497702"/>
          </a:xfrm>
          <a:prstGeom prst="rect">
            <a:avLst/>
          </a:prstGeom>
        </p:spPr>
      </p:pic>
      <p:sp>
        <p:nvSpPr>
          <p:cNvPr id="8" name="ZoneTexte 7">
            <a:extLst>
              <a:ext uri="{FF2B5EF4-FFF2-40B4-BE49-F238E27FC236}">
                <a16:creationId xmlns:a16="http://schemas.microsoft.com/office/drawing/2014/main" id="{3721BC21-24F6-ACAB-F40C-A71623341C3C}"/>
              </a:ext>
            </a:extLst>
          </p:cNvPr>
          <p:cNvSpPr txBox="1"/>
          <p:nvPr/>
        </p:nvSpPr>
        <p:spPr>
          <a:xfrm>
            <a:off x="610375" y="4487836"/>
            <a:ext cx="4066399" cy="1569660"/>
          </a:xfrm>
          <a:prstGeom prst="rect">
            <a:avLst/>
          </a:prstGeom>
          <a:noFill/>
          <a:ln>
            <a:noFill/>
          </a:ln>
        </p:spPr>
        <p:txBody>
          <a:bodyPr wrap="square">
            <a:spAutoFit/>
          </a:bodyPr>
          <a:lstStyle/>
          <a:p>
            <a:pPr indent="-324000" algn="just"/>
            <a:r>
              <a:rPr lang="fr-CA" sz="1600" b="1" i="0" dirty="0">
                <a:solidFill>
                  <a:srgbClr val="202122"/>
                </a:solidFill>
                <a:effectLst/>
                <a:latin typeface="Roboto Light" panose="02000000000000000000" pitchFamily="2" charset="0"/>
                <a:ea typeface="Roboto Light" panose="02000000000000000000" pitchFamily="2" charset="0"/>
              </a:rPr>
              <a:t>The story of San Mao (1943-1991)</a:t>
            </a:r>
          </a:p>
          <a:p>
            <a:pPr indent="-324000" algn="just"/>
            <a:r>
              <a:rPr lang="fr-CA" sz="1600" b="1" dirty="0">
                <a:solidFill>
                  <a:srgbClr val="202122"/>
                </a:solidFill>
                <a:latin typeface="Roboto Light" panose="02000000000000000000" pitchFamily="2" charset="0"/>
                <a:ea typeface="Roboto Light" panose="02000000000000000000" pitchFamily="2" charset="0"/>
              </a:rPr>
              <a:t>San Mao </a:t>
            </a:r>
            <a:r>
              <a:rPr lang="fr-CA" sz="1600" b="1" dirty="0" err="1">
                <a:solidFill>
                  <a:srgbClr val="202122"/>
                </a:solidFill>
                <a:latin typeface="Roboto Light" panose="02000000000000000000" pitchFamily="2" charset="0"/>
                <a:ea typeface="Roboto Light" panose="02000000000000000000" pitchFamily="2" charset="0"/>
              </a:rPr>
              <a:t>is</a:t>
            </a:r>
            <a:r>
              <a:rPr lang="fr-CA" sz="1600" b="1" dirty="0">
                <a:solidFill>
                  <a:srgbClr val="202122"/>
                </a:solidFill>
                <a:latin typeface="Roboto Light" panose="02000000000000000000" pitchFamily="2" charset="0"/>
                <a:ea typeface="Roboto Light" panose="02000000000000000000" pitchFamily="2" charset="0"/>
              </a:rPr>
              <a:t> a </a:t>
            </a:r>
            <a:r>
              <a:rPr lang="fr-CA" sz="1600" i="0" dirty="0" err="1">
                <a:solidFill>
                  <a:srgbClr val="202122"/>
                </a:solidFill>
                <a:effectLst/>
                <a:latin typeface="Roboto Light" panose="02000000000000000000" pitchFamily="2" charset="0"/>
                <a:ea typeface="Roboto Light" panose="02000000000000000000" pitchFamily="2" charset="0"/>
              </a:rPr>
              <a:t>chinese</a:t>
            </a:r>
            <a:r>
              <a:rPr lang="fr-CA" sz="1600" i="0" dirty="0">
                <a:solidFill>
                  <a:srgbClr val="202122"/>
                </a:solidFill>
                <a:effectLst/>
                <a:latin typeface="Roboto Light" panose="02000000000000000000" pitchFamily="2" charset="0"/>
                <a:ea typeface="Roboto Light" panose="02000000000000000000" pitchFamily="2" charset="0"/>
              </a:rPr>
              <a:t> writer</a:t>
            </a:r>
            <a:endParaRPr lang="en-US" sz="1600" i="0" dirty="0">
              <a:solidFill>
                <a:srgbClr val="000000"/>
              </a:solidFill>
              <a:effectLst/>
              <a:latin typeface="Roboto Light" panose="02000000000000000000" pitchFamily="2" charset="0"/>
              <a:ea typeface="Roboto Light" panose="02000000000000000000" pitchFamily="2" charset="0"/>
            </a:endParaRPr>
          </a:p>
          <a:p>
            <a:pPr indent="-324000" algn="just"/>
            <a:r>
              <a:rPr lang="en-US" sz="1600" i="0" dirty="0">
                <a:solidFill>
                  <a:srgbClr val="000000"/>
                </a:solidFill>
                <a:effectLst/>
                <a:latin typeface="Roboto Light" panose="02000000000000000000" pitchFamily="2" charset="0"/>
                <a:ea typeface="Roboto Light" panose="02000000000000000000" pitchFamily="2" charset="0"/>
              </a:rPr>
              <a:t>“She embodied the archetype of a well-heeled and well-travelled modern girl. […] she transcended national boundaries and embraced worldliness in her lifestyle”</a:t>
            </a:r>
            <a:endParaRPr lang="fr-CA" sz="1600" dirty="0">
              <a:solidFill>
                <a:srgbClr val="404040"/>
              </a:solidFill>
              <a:latin typeface="Roboto Light" panose="02000000000000000000" pitchFamily="2" charset="0"/>
              <a:ea typeface="Roboto Light" panose="02000000000000000000" pitchFamily="2" charset="0"/>
            </a:endParaRPr>
          </a:p>
        </p:txBody>
      </p:sp>
      <p:grpSp>
        <p:nvGrpSpPr>
          <p:cNvPr id="22" name="Groupe 21">
            <a:extLst>
              <a:ext uri="{FF2B5EF4-FFF2-40B4-BE49-F238E27FC236}">
                <a16:creationId xmlns:a16="http://schemas.microsoft.com/office/drawing/2014/main" id="{01AB48CF-E5A0-457F-AC03-45530ED8D6B1}"/>
              </a:ext>
            </a:extLst>
          </p:cNvPr>
          <p:cNvGrpSpPr/>
          <p:nvPr/>
        </p:nvGrpSpPr>
        <p:grpSpPr>
          <a:xfrm>
            <a:off x="-100226" y="0"/>
            <a:ext cx="12094182" cy="6734909"/>
            <a:chOff x="-100226" y="0"/>
            <a:chExt cx="12094182" cy="6734909"/>
          </a:xfrm>
        </p:grpSpPr>
        <p:pic>
          <p:nvPicPr>
            <p:cNvPr id="24" name="Graphique 23">
              <a:extLst>
                <a:ext uri="{FF2B5EF4-FFF2-40B4-BE49-F238E27FC236}">
                  <a16:creationId xmlns:a16="http://schemas.microsoft.com/office/drawing/2014/main" id="{B453F427-79B5-4216-A351-7A2FCB7D41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226" y="0"/>
              <a:ext cx="2347281" cy="1658710"/>
            </a:xfrm>
            <a:prstGeom prst="rect">
              <a:avLst/>
            </a:prstGeom>
          </p:spPr>
        </p:pic>
        <p:grpSp>
          <p:nvGrpSpPr>
            <p:cNvPr id="25" name="Groupe 24">
              <a:extLst>
                <a:ext uri="{FF2B5EF4-FFF2-40B4-BE49-F238E27FC236}">
                  <a16:creationId xmlns:a16="http://schemas.microsoft.com/office/drawing/2014/main" id="{C54924FF-B0B9-4641-A8B7-5791629FAED2}"/>
                </a:ext>
              </a:extLst>
            </p:cNvPr>
            <p:cNvGrpSpPr/>
            <p:nvPr/>
          </p:nvGrpSpPr>
          <p:grpSpPr>
            <a:xfrm>
              <a:off x="256603" y="345507"/>
              <a:ext cx="11737353" cy="6389402"/>
              <a:chOff x="256603" y="345507"/>
              <a:chExt cx="11737353" cy="6389402"/>
            </a:xfrm>
          </p:grpSpPr>
          <p:cxnSp>
            <p:nvCxnSpPr>
              <p:cNvPr id="26" name="Connecteur droit 25">
                <a:extLst>
                  <a:ext uri="{FF2B5EF4-FFF2-40B4-BE49-F238E27FC236}">
                    <a16:creationId xmlns:a16="http://schemas.microsoft.com/office/drawing/2014/main" id="{BF87444A-D088-4449-BEAF-33200F7ACF2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715068F-889B-4270-B1F5-1B83FA22201B}"/>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DA3C469-889E-4377-9F06-25B68C81F0A1}"/>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2B26502-8B62-4AFE-B64C-666F65296A4E}"/>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274FC40-0176-4360-ABEA-CACCAF2FB482}"/>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0295EECE-1524-4116-8F14-D7B79E25A536}"/>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4" name="Graphique 33">
                <a:extLst>
                  <a:ext uri="{FF2B5EF4-FFF2-40B4-BE49-F238E27FC236}">
                    <a16:creationId xmlns:a16="http://schemas.microsoft.com/office/drawing/2014/main" id="{C4EFFB92-F24C-47E6-B8E4-78A572506BF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5898" y="630732"/>
                <a:ext cx="248058" cy="1761934"/>
              </a:xfrm>
              <a:prstGeom prst="rect">
                <a:avLst/>
              </a:prstGeom>
            </p:spPr>
          </p:pic>
          <p:sp>
            <p:nvSpPr>
              <p:cNvPr id="38" name="ZoneTexte 37">
                <a:extLst>
                  <a:ext uri="{FF2B5EF4-FFF2-40B4-BE49-F238E27FC236}">
                    <a16:creationId xmlns:a16="http://schemas.microsoft.com/office/drawing/2014/main" id="{1116F21E-34DC-4C36-804F-6BBA5C7BCB1F}"/>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39" name="Connecteur droit 38">
                <a:extLst>
                  <a:ext uri="{FF2B5EF4-FFF2-40B4-BE49-F238E27FC236}">
                    <a16:creationId xmlns:a16="http://schemas.microsoft.com/office/drawing/2014/main" id="{9360B066-1566-4D7E-AA9E-8B7247D0BEC0}"/>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F39477A-9ACA-4480-9CED-82DA44574F4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7" name="Rectangle : coins arrondis 26">
            <a:extLst>
              <a:ext uri="{FF2B5EF4-FFF2-40B4-BE49-F238E27FC236}">
                <a16:creationId xmlns:a16="http://schemas.microsoft.com/office/drawing/2014/main" id="{343B687C-6EEE-4E1B-AB46-FCF2E3CCE4F8}"/>
              </a:ext>
            </a:extLst>
          </p:cNvPr>
          <p:cNvSpPr/>
          <p:nvPr/>
        </p:nvSpPr>
        <p:spPr>
          <a:xfrm>
            <a:off x="2472261" y="2347114"/>
            <a:ext cx="550112" cy="126910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0" name="ZoneTexte 29">
            <a:extLst>
              <a:ext uri="{FF2B5EF4-FFF2-40B4-BE49-F238E27FC236}">
                <a16:creationId xmlns:a16="http://schemas.microsoft.com/office/drawing/2014/main" id="{81DA9FFD-B2DC-4825-9996-1A3B4264F8F2}"/>
              </a:ext>
            </a:extLst>
          </p:cNvPr>
          <p:cNvSpPr txBox="1"/>
          <p:nvPr/>
        </p:nvSpPr>
        <p:spPr>
          <a:xfrm>
            <a:off x="2476105" y="2504613"/>
            <a:ext cx="542425" cy="954107"/>
          </a:xfrm>
          <a:prstGeom prst="rect">
            <a:avLst/>
          </a:prstGeom>
          <a:noFill/>
        </p:spPr>
        <p:txBody>
          <a:bodyPr wrap="square" rtlCol="0">
            <a:spAutoFit/>
          </a:bodyPr>
          <a:lstStyle/>
          <a:p>
            <a:pPr algn="ctr"/>
            <a:r>
              <a:rPr lang="zh-TW" altLang="fr-FR" sz="2800" b="1" dirty="0">
                <a:solidFill>
                  <a:schemeClr val="bg1"/>
                </a:solidFill>
                <a:latin typeface="Artifakt Element" panose="020B0503050000020004" pitchFamily="34" charset="0"/>
                <a:ea typeface="cwTeX Q Ming" panose="02000603000000000000" pitchFamily="2" charset="-128"/>
                <a:cs typeface="Arial" panose="020B0604020202020204" pitchFamily="34" charset="0"/>
              </a:rPr>
              <a:t>三毛</a:t>
            </a:r>
          </a:p>
        </p:txBody>
      </p:sp>
    </p:spTree>
    <p:extLst>
      <p:ext uri="{BB962C8B-B14F-4D97-AF65-F5344CB8AC3E}">
        <p14:creationId xmlns:p14="http://schemas.microsoft.com/office/powerpoint/2010/main" val="20542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22" presetClass="entr" presetSubtype="8"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8" grpId="0"/>
      <p:bldP spid="3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4A1E7E44-DFAB-4587-A045-BF400DA52FBB}"/>
              </a:ext>
            </a:extLst>
          </p:cNvPr>
          <p:cNvPicPr>
            <a:picLocks noChangeAspect="1"/>
          </p:cNvPicPr>
          <p:nvPr/>
        </p:nvPicPr>
        <p:blipFill rotWithShape="1">
          <a:blip r:embed="rId3">
            <a:extLst>
              <a:ext uri="{28A0092B-C50C-407E-A947-70E740481C1C}">
                <a14:useLocalDpi xmlns:a14="http://schemas.microsoft.com/office/drawing/2010/main" val="0"/>
              </a:ext>
            </a:extLst>
          </a:blip>
          <a:srcRect t="5900" r="-2613" b="1224"/>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D1FAA4D0-5A3D-4483-BDFD-AB5DEBA04E09}"/>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E891472A-0275-4843-81EA-7996E320176A}"/>
              </a:ext>
            </a:extLst>
          </p:cNvPr>
          <p:cNvSpPr txBox="1"/>
          <p:nvPr/>
        </p:nvSpPr>
        <p:spPr>
          <a:xfrm>
            <a:off x="5784618" y="669066"/>
            <a:ext cx="5672814" cy="1077218"/>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sz="3200" dirty="0">
                <a:solidFill>
                  <a:srgbClr val="404040"/>
                </a:solidFill>
              </a:rPr>
              <a:t>In the Footsteps of </a:t>
            </a:r>
          </a:p>
          <a:p>
            <a:r>
              <a:rPr lang="fr-CA" sz="3200" dirty="0">
                <a:solidFill>
                  <a:srgbClr val="404040"/>
                </a:solidFill>
              </a:rPr>
              <a:t>San Mao</a:t>
            </a:r>
          </a:p>
        </p:txBody>
      </p:sp>
      <p:sp>
        <p:nvSpPr>
          <p:cNvPr id="28" name="ZoneTexte 27">
            <a:extLst>
              <a:ext uri="{FF2B5EF4-FFF2-40B4-BE49-F238E27FC236}">
                <a16:creationId xmlns:a16="http://schemas.microsoft.com/office/drawing/2014/main" id="{E294D41C-54D4-4AFE-B4C8-9E4DDBCECBE3}"/>
              </a:ext>
            </a:extLst>
          </p:cNvPr>
          <p:cNvSpPr txBox="1"/>
          <p:nvPr/>
        </p:nvSpPr>
        <p:spPr>
          <a:xfrm>
            <a:off x="5784620" y="1947624"/>
            <a:ext cx="4437878" cy="769441"/>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sz="4400" dirty="0">
                <a:solidFill>
                  <a:srgbClr val="404040"/>
                </a:solidFill>
              </a:rPr>
              <a:t>Introduction</a:t>
            </a:r>
          </a:p>
        </p:txBody>
      </p:sp>
      <p:sp>
        <p:nvSpPr>
          <p:cNvPr id="29" name="ZoneTexte 28">
            <a:extLst>
              <a:ext uri="{FF2B5EF4-FFF2-40B4-BE49-F238E27FC236}">
                <a16:creationId xmlns:a16="http://schemas.microsoft.com/office/drawing/2014/main" id="{F824956F-3D15-4AD6-8B0D-5097932F2911}"/>
              </a:ext>
            </a:extLst>
          </p:cNvPr>
          <p:cNvSpPr txBox="1"/>
          <p:nvPr/>
        </p:nvSpPr>
        <p:spPr>
          <a:xfrm>
            <a:off x="5784620" y="2957759"/>
            <a:ext cx="4437878" cy="1900007"/>
          </a:xfrm>
          <a:prstGeom prst="rect">
            <a:avLst/>
          </a:prstGeom>
          <a:noFill/>
        </p:spPr>
        <p:txBody>
          <a:bodyPr wrap="square">
            <a:spAutoFit/>
          </a:bodyPr>
          <a:lstStyle/>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The tour will commemorate the arrival of San Mao in the Moroccan </a:t>
            </a:r>
            <a:r>
              <a:rPr lang="en-US" sz="1600" dirty="0">
                <a:latin typeface="Roboto Light" panose="02000000000000000000" pitchFamily="2" charset="0"/>
                <a:ea typeface="Calibri" panose="020F0502020204030204" pitchFamily="34" charset="0"/>
                <a:cs typeface="Arial" panose="020B0604020202020204" pitchFamily="34" charset="0"/>
              </a:rPr>
              <a:t>Sahara</a:t>
            </a:r>
            <a:r>
              <a:rPr lang="en-US" sz="1600" dirty="0">
                <a:effectLst/>
                <a:latin typeface="Roboto Light" panose="02000000000000000000" pitchFamily="2" charset="0"/>
                <a:ea typeface="Calibri" panose="020F0502020204030204" pitchFamily="34" charset="0"/>
                <a:cs typeface="Arial" panose="020B0604020202020204" pitchFamily="34" charset="0"/>
              </a:rPr>
              <a:t>, when it was still under Spanish occupation.</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Many of her fans knew the desert and its dunes thanks to the autobiographical stories with a touch of fiction, as narrated by the writer herself</a:t>
            </a:r>
            <a:endParaRPr lang="fr-CA" sz="1600" dirty="0">
              <a:effectLst/>
              <a:latin typeface="Roboto" panose="02000000000000000000" pitchFamily="2" charset="0"/>
              <a:ea typeface="Calibri" panose="020F0502020204030204" pitchFamily="34" charset="0"/>
              <a:cs typeface="Arial" panose="020B0604020202020204" pitchFamily="34" charset="0"/>
            </a:endParaRPr>
          </a:p>
        </p:txBody>
      </p:sp>
      <p:grpSp>
        <p:nvGrpSpPr>
          <p:cNvPr id="21" name="Groupe 20">
            <a:extLst>
              <a:ext uri="{FF2B5EF4-FFF2-40B4-BE49-F238E27FC236}">
                <a16:creationId xmlns:a16="http://schemas.microsoft.com/office/drawing/2014/main" id="{E5A0C6B1-04AA-43D6-9B11-8F50922E4963}"/>
              </a:ext>
            </a:extLst>
          </p:cNvPr>
          <p:cNvGrpSpPr/>
          <p:nvPr/>
        </p:nvGrpSpPr>
        <p:grpSpPr>
          <a:xfrm>
            <a:off x="-100226" y="0"/>
            <a:ext cx="12094182" cy="6734909"/>
            <a:chOff x="-100226" y="0"/>
            <a:chExt cx="12094182" cy="6734909"/>
          </a:xfrm>
        </p:grpSpPr>
        <p:pic>
          <p:nvPicPr>
            <p:cNvPr id="22" name="Graphique 21">
              <a:extLst>
                <a:ext uri="{FF2B5EF4-FFF2-40B4-BE49-F238E27FC236}">
                  <a16:creationId xmlns:a16="http://schemas.microsoft.com/office/drawing/2014/main" id="{7F26FCC7-7309-40C3-9AD7-10F67AE5AB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226" y="0"/>
              <a:ext cx="2347281" cy="1658710"/>
            </a:xfrm>
            <a:prstGeom prst="rect">
              <a:avLst/>
            </a:prstGeom>
          </p:spPr>
        </p:pic>
        <p:grpSp>
          <p:nvGrpSpPr>
            <p:cNvPr id="23" name="Groupe 22">
              <a:extLst>
                <a:ext uri="{FF2B5EF4-FFF2-40B4-BE49-F238E27FC236}">
                  <a16:creationId xmlns:a16="http://schemas.microsoft.com/office/drawing/2014/main" id="{202C01FA-098A-4DB1-8E94-55C0B59C5FB2}"/>
                </a:ext>
              </a:extLst>
            </p:cNvPr>
            <p:cNvGrpSpPr/>
            <p:nvPr/>
          </p:nvGrpSpPr>
          <p:grpSpPr>
            <a:xfrm>
              <a:off x="256603" y="345507"/>
              <a:ext cx="11737353" cy="6389402"/>
              <a:chOff x="256603" y="345507"/>
              <a:chExt cx="11737353" cy="6389402"/>
            </a:xfrm>
          </p:grpSpPr>
          <p:cxnSp>
            <p:nvCxnSpPr>
              <p:cNvPr id="31" name="Connecteur droit 30">
                <a:extLst>
                  <a:ext uri="{FF2B5EF4-FFF2-40B4-BE49-F238E27FC236}">
                    <a16:creationId xmlns:a16="http://schemas.microsoft.com/office/drawing/2014/main" id="{F5D7F0CD-2C93-43FA-A4F8-59C9FF2828B8}"/>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3432B71D-64C0-4449-8F6D-F57B3944B2C2}"/>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A907E72-E7E8-4265-83B6-B0D6810B04FE}"/>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C3232EB-2BC2-4C53-B929-6C2102A29EA2}"/>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36C985E-0F73-46F0-8B01-31AF3B108C3E}"/>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64867E88-F2E1-490A-8538-BC262C7678C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F8235809-0F2E-4B83-B3CD-9EFCB3DDBE5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1F91CB64-782B-4B51-BE68-8AF791A273E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4" name="Connecteur droit 43">
                <a:extLst>
                  <a:ext uri="{FF2B5EF4-FFF2-40B4-BE49-F238E27FC236}">
                    <a16:creationId xmlns:a16="http://schemas.microsoft.com/office/drawing/2014/main" id="{B1E5DBEF-3CFC-426B-8CD0-85137A3A3205}"/>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2788DEFE-B107-43F7-BF46-591100B5A6C8}"/>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738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5DB63B32-FEC5-4A57-B611-C0C0EF277FFD}"/>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1" y="0"/>
            <a:ext cx="4606604" cy="6868976"/>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5784620" y="1947624"/>
            <a:ext cx="4437878" cy="769441"/>
          </a:xfrm>
          <a:prstGeom prst="rect">
            <a:avLst/>
          </a:prstGeom>
          <a:noFill/>
        </p:spPr>
        <p:txBody>
          <a:bodyPr wrap="square" rtlCol="0">
            <a:spAutoFit/>
          </a:bodyPr>
          <a:lstStyle>
            <a:defPPr>
              <a:defRPr lang="fr-FR"/>
            </a:defPPr>
            <a:lvl1pPr>
              <a:spcBef>
                <a:spcPts val="1"/>
              </a:spcBef>
              <a:defRPr sz="4400" b="1">
                <a:solidFill>
                  <a:srgbClr val="404040"/>
                </a:solidFill>
                <a:latin typeface="Didot" panose="02000503000000020003" pitchFamily="2" charset="0"/>
              </a:defRPr>
            </a:lvl1pPr>
          </a:lstStyle>
          <a:p>
            <a:r>
              <a:rPr lang="fr-CA" dirty="0"/>
              <a:t>Who is San Mao?</a:t>
            </a:r>
          </a:p>
        </p:txBody>
      </p:sp>
      <p:pic>
        <p:nvPicPr>
          <p:cNvPr id="21" name="Image 20">
            <a:extLst>
              <a:ext uri="{FF2B5EF4-FFF2-40B4-BE49-F238E27FC236}">
                <a16:creationId xmlns:a16="http://schemas.microsoft.com/office/drawing/2014/main" id="{FF4D95EC-3D2E-42BD-8CE8-6249ED09FD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6878" y="2141745"/>
            <a:ext cx="2362874" cy="3535153"/>
          </a:xfrm>
          <a:prstGeom prst="rect">
            <a:avLst/>
          </a:prstGeom>
        </p:spPr>
      </p:pic>
      <p:sp>
        <p:nvSpPr>
          <p:cNvPr id="22" name="ZoneTexte 21">
            <a:extLst>
              <a:ext uri="{FF2B5EF4-FFF2-40B4-BE49-F238E27FC236}">
                <a16:creationId xmlns:a16="http://schemas.microsoft.com/office/drawing/2014/main" id="{6AFABBAB-9BFE-4291-9256-F459C5C6D8C3}"/>
              </a:ext>
            </a:extLst>
          </p:cNvPr>
          <p:cNvSpPr txBox="1"/>
          <p:nvPr/>
        </p:nvSpPr>
        <p:spPr>
          <a:xfrm>
            <a:off x="5784620" y="2883892"/>
            <a:ext cx="4635730" cy="2877711"/>
          </a:xfrm>
          <a:prstGeom prst="rect">
            <a:avLst/>
          </a:prstGeom>
          <a:noFill/>
        </p:spPr>
        <p:txBody>
          <a:bodyPr wrap="square">
            <a:spAutoFit/>
          </a:bodyPr>
          <a:lstStyle/>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(1943-1991) Chen Ping,  is a Chinese writer, known by two pseudonyms "San </a:t>
            </a:r>
            <a:r>
              <a:rPr lang="en-US" sz="1600" dirty="0">
                <a:latin typeface="Roboto Light" panose="02000000000000000000" pitchFamily="2" charset="0"/>
                <a:ea typeface="Calibri" panose="020F0502020204030204" pitchFamily="34" charset="0"/>
                <a:cs typeface="Arial" panose="020B0604020202020204" pitchFamily="34" charset="0"/>
              </a:rPr>
              <a:t>M</a:t>
            </a:r>
            <a:r>
              <a:rPr lang="en-US" sz="1600" dirty="0">
                <a:effectLst/>
                <a:latin typeface="Roboto Light" panose="02000000000000000000" pitchFamily="2" charset="0"/>
                <a:ea typeface="Calibri" panose="020F0502020204030204" pitchFamily="34" charset="0"/>
                <a:cs typeface="Arial" panose="020B0604020202020204" pitchFamily="34" charset="0"/>
              </a:rPr>
              <a:t>ao" and "Echo".</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Born in China, she greatly influenced Chinese literature, and inspired  a whole </a:t>
            </a:r>
            <a:r>
              <a:rPr lang="en-US" sz="1600" dirty="0">
                <a:latin typeface="Roboto Light" panose="02000000000000000000" pitchFamily="2" charset="0"/>
                <a:ea typeface="Calibri" panose="020F0502020204030204" pitchFamily="34" charset="0"/>
                <a:cs typeface="Arial" panose="020B0604020202020204" pitchFamily="34" charset="0"/>
              </a:rPr>
              <a:t>international </a:t>
            </a:r>
            <a:r>
              <a:rPr lang="en-US" sz="1600" dirty="0">
                <a:effectLst/>
                <a:latin typeface="Roboto Light" panose="02000000000000000000" pitchFamily="2" charset="0"/>
                <a:ea typeface="Calibri" panose="020F0502020204030204" pitchFamily="34" charset="0"/>
                <a:cs typeface="Arial" panose="020B0604020202020204" pitchFamily="34" charset="0"/>
              </a:rPr>
              <a:t>generation of the 70s and 80s by bringing together, through her writings, the Far East and the West.</a:t>
            </a:r>
          </a:p>
          <a:p>
            <a:pPr>
              <a:lnSpc>
                <a:spcPct val="115000"/>
              </a:lnSpc>
              <a:spcAft>
                <a:spcPts val="1000"/>
              </a:spcAft>
            </a:pPr>
            <a:r>
              <a:rPr lang="en-US" sz="1600" dirty="0">
                <a:effectLst/>
                <a:latin typeface="Roboto Light" panose="02000000000000000000" pitchFamily="2" charset="0"/>
                <a:ea typeface="Calibri" panose="020F0502020204030204" pitchFamily="34" charset="0"/>
                <a:cs typeface="Arial" panose="020B0604020202020204" pitchFamily="34" charset="0"/>
              </a:rPr>
              <a:t>She found inspiration in the Moroccan Sahara, and more precisely in Laayoune !</a:t>
            </a:r>
            <a:endParaRPr lang="fr-CA" sz="1600" dirty="0">
              <a:effectLst/>
              <a:latin typeface="Roboto" panose="02000000000000000000" pitchFamily="2" charset="0"/>
              <a:ea typeface="Calibri" panose="020F050202020403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A8894478-F7AB-4B72-AF84-89F3BBDCDF53}"/>
              </a:ext>
            </a:extLst>
          </p:cNvPr>
          <p:cNvSpPr txBox="1"/>
          <p:nvPr/>
        </p:nvSpPr>
        <p:spPr>
          <a:xfrm>
            <a:off x="5784618" y="669066"/>
            <a:ext cx="4882734" cy="52322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dirty="0"/>
              <a:t>In the Footsteps of San Mao</a:t>
            </a:r>
          </a:p>
        </p:txBody>
      </p:sp>
      <p:grpSp>
        <p:nvGrpSpPr>
          <p:cNvPr id="25" name="Groupe 24">
            <a:extLst>
              <a:ext uri="{FF2B5EF4-FFF2-40B4-BE49-F238E27FC236}">
                <a16:creationId xmlns:a16="http://schemas.microsoft.com/office/drawing/2014/main" id="{7905571F-A36A-4D12-BB24-5DE93D4FA7DC}"/>
              </a:ext>
            </a:extLst>
          </p:cNvPr>
          <p:cNvGrpSpPr/>
          <p:nvPr/>
        </p:nvGrpSpPr>
        <p:grpSpPr>
          <a:xfrm>
            <a:off x="-100226" y="0"/>
            <a:ext cx="12094182" cy="6734909"/>
            <a:chOff x="-100226" y="0"/>
            <a:chExt cx="12094182" cy="6734909"/>
          </a:xfrm>
        </p:grpSpPr>
        <p:pic>
          <p:nvPicPr>
            <p:cNvPr id="26" name="Graphique 25">
              <a:extLst>
                <a:ext uri="{FF2B5EF4-FFF2-40B4-BE49-F238E27FC236}">
                  <a16:creationId xmlns:a16="http://schemas.microsoft.com/office/drawing/2014/main" id="{476B9B58-FF1D-48A8-A8BD-8016B90EB4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226" y="0"/>
              <a:ext cx="2347281" cy="1658710"/>
            </a:xfrm>
            <a:prstGeom prst="rect">
              <a:avLst/>
            </a:prstGeom>
          </p:spPr>
        </p:pic>
        <p:grpSp>
          <p:nvGrpSpPr>
            <p:cNvPr id="28" name="Groupe 27">
              <a:extLst>
                <a:ext uri="{FF2B5EF4-FFF2-40B4-BE49-F238E27FC236}">
                  <a16:creationId xmlns:a16="http://schemas.microsoft.com/office/drawing/2014/main" id="{968715CD-3CF8-4654-A211-6F4516B3823F}"/>
                </a:ext>
              </a:extLst>
            </p:cNvPr>
            <p:cNvGrpSpPr/>
            <p:nvPr/>
          </p:nvGrpSpPr>
          <p:grpSpPr>
            <a:xfrm>
              <a:off x="256603" y="345507"/>
              <a:ext cx="11737353" cy="6389402"/>
              <a:chOff x="256603" y="345507"/>
              <a:chExt cx="11737353" cy="6389402"/>
            </a:xfrm>
          </p:grpSpPr>
          <p:cxnSp>
            <p:nvCxnSpPr>
              <p:cNvPr id="29" name="Connecteur droit 28">
                <a:extLst>
                  <a:ext uri="{FF2B5EF4-FFF2-40B4-BE49-F238E27FC236}">
                    <a16:creationId xmlns:a16="http://schemas.microsoft.com/office/drawing/2014/main" id="{128CCD61-70FF-4F50-917D-637289BC3689}"/>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2F83E646-08ED-49BE-8EF1-DC75756679BF}"/>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3878B329-90A1-444D-8EF4-295AA1F753C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5E2925E-7A8C-4BF6-8EAD-C40081B9AE7F}"/>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6BC9E2D-DF08-4F2C-BDDF-87BA43FB433D}"/>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54895EDA-4BC4-454F-91A9-86DDD7E1079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9" name="Graphique 38">
                <a:extLst>
                  <a:ext uri="{FF2B5EF4-FFF2-40B4-BE49-F238E27FC236}">
                    <a16:creationId xmlns:a16="http://schemas.microsoft.com/office/drawing/2014/main" id="{69350A3A-F533-4559-A741-EA0145E8479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5898" y="630732"/>
                <a:ext cx="248058" cy="1761934"/>
              </a:xfrm>
              <a:prstGeom prst="rect">
                <a:avLst/>
              </a:prstGeom>
            </p:spPr>
          </p:pic>
          <p:sp>
            <p:nvSpPr>
              <p:cNvPr id="41" name="ZoneTexte 40">
                <a:extLst>
                  <a:ext uri="{FF2B5EF4-FFF2-40B4-BE49-F238E27FC236}">
                    <a16:creationId xmlns:a16="http://schemas.microsoft.com/office/drawing/2014/main" id="{83A90199-9CEA-42B8-B0F4-D3A58B6254A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2" name="Connecteur droit 41">
                <a:extLst>
                  <a:ext uri="{FF2B5EF4-FFF2-40B4-BE49-F238E27FC236}">
                    <a16:creationId xmlns:a16="http://schemas.microsoft.com/office/drawing/2014/main" id="{B53AED0D-79F1-481D-9427-29A37F0DB06F}"/>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1858C071-C4D0-45B9-B8CE-30F758072A8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701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D7D922-6BE7-4A27-A574-F0BE2E035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5" y="3068901"/>
            <a:ext cx="5738463" cy="3789099"/>
          </a:xfrm>
          <a:prstGeom prst="rect">
            <a:avLst/>
          </a:prstGeom>
        </p:spPr>
      </p:pic>
      <p:sp>
        <p:nvSpPr>
          <p:cNvPr id="272" name="Rectangle 271">
            <a:extLst>
              <a:ext uri="{FF2B5EF4-FFF2-40B4-BE49-F238E27FC236}">
                <a16:creationId xmlns:a16="http://schemas.microsoft.com/office/drawing/2014/main" id="{5DB63B32-FEC5-4A57-B611-C0C0EF277FFD}"/>
              </a:ext>
            </a:extLst>
          </p:cNvPr>
          <p:cNvSpPr/>
          <p:nvPr/>
        </p:nvSpPr>
        <p:spPr>
          <a:xfrm rot="10800000">
            <a:off x="7308019"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71" name="Rectangle 270">
            <a:extLst>
              <a:ext uri="{FF2B5EF4-FFF2-40B4-BE49-F238E27FC236}">
                <a16:creationId xmlns:a16="http://schemas.microsoft.com/office/drawing/2014/main" id="{460B8864-2B7B-487E-8032-53D434FBA251}"/>
              </a:ext>
            </a:extLst>
          </p:cNvPr>
          <p:cNvSpPr/>
          <p:nvPr/>
        </p:nvSpPr>
        <p:spPr>
          <a:xfrm>
            <a:off x="0" y="0"/>
            <a:ext cx="2499313" cy="6944353"/>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35" name="Connecteur droit 34">
            <a:extLst>
              <a:ext uri="{FF2B5EF4-FFF2-40B4-BE49-F238E27FC236}">
                <a16:creationId xmlns:a16="http://schemas.microsoft.com/office/drawing/2014/main" id="{556B22DC-EE7F-462C-8663-FFC2E67B6079}"/>
              </a:ext>
            </a:extLst>
          </p:cNvPr>
          <p:cNvCxnSpPr>
            <a:cxnSpLocks/>
          </p:cNvCxnSpPr>
          <p:nvPr/>
        </p:nvCxnSpPr>
        <p:spPr>
          <a:xfrm>
            <a:off x="5784619" y="788729"/>
            <a:ext cx="0" cy="606927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3321E8A-4BD7-4124-A293-76F9EEB31641}"/>
              </a:ext>
            </a:extLst>
          </p:cNvPr>
          <p:cNvSpPr txBox="1"/>
          <p:nvPr/>
        </p:nvSpPr>
        <p:spPr>
          <a:xfrm>
            <a:off x="6048856" y="3440913"/>
            <a:ext cx="4992720" cy="523220"/>
          </a:xfrm>
          <a:prstGeom prst="rect">
            <a:avLst/>
          </a:prstGeom>
          <a:noFill/>
        </p:spPr>
        <p:txBody>
          <a:bodyPr wrap="square">
            <a:spAutoFit/>
          </a:bodyPr>
          <a:lstStyle/>
          <a:p>
            <a:r>
              <a:rPr lang="fr-CA" sz="2800" b="1" dirty="0">
                <a:solidFill>
                  <a:srgbClr val="595959"/>
                </a:solidFill>
                <a:latin typeface="Didot" panose="02000503000000020003" pitchFamily="2" charset="0"/>
                <a:ea typeface="Calibri" panose="020F0502020204030204" pitchFamily="34" charset="0"/>
                <a:cs typeface="Arial" panose="020B0604020202020204" pitchFamily="34" charset="0"/>
              </a:rPr>
              <a:t>The San Mao</a:t>
            </a:r>
            <a:r>
              <a:rPr lang="fr-CA" sz="28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 </a:t>
            </a:r>
            <a:r>
              <a:rPr lang="fr-CA" sz="2800" b="1" dirty="0" err="1">
                <a:solidFill>
                  <a:srgbClr val="595959"/>
                </a:solidFill>
                <a:effectLst/>
                <a:latin typeface="Didot" panose="02000503000000020003" pitchFamily="2" charset="0"/>
                <a:ea typeface="Calibri" panose="020F0502020204030204" pitchFamily="34" charset="0"/>
                <a:cs typeface="Arial" panose="020B0604020202020204" pitchFamily="34" charset="0"/>
              </a:rPr>
              <a:t>Legacy</a:t>
            </a:r>
            <a:endParaRPr lang="fr-CA" sz="1200" b="1" dirty="0">
              <a:effectLst/>
              <a:latin typeface="Didot" panose="02000503000000020003" pitchFamily="2" charset="0"/>
              <a:ea typeface="Calibri" panose="020F050202020403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6AFABBAB-9BFE-4291-9256-F459C5C6D8C3}"/>
              </a:ext>
            </a:extLst>
          </p:cNvPr>
          <p:cNvSpPr txBox="1"/>
          <p:nvPr/>
        </p:nvSpPr>
        <p:spPr>
          <a:xfrm>
            <a:off x="6048856" y="4098502"/>
            <a:ext cx="4617852" cy="2185598"/>
          </a:xfrm>
          <a:prstGeom prst="rect">
            <a:avLst/>
          </a:prstGeom>
          <a:noFill/>
        </p:spPr>
        <p:txBody>
          <a:bodyPr wrap="square">
            <a:spAutoFit/>
          </a:bodyPr>
          <a:lstStyle/>
          <a:p>
            <a:pPr>
              <a:lnSpc>
                <a:spcPct val="115000"/>
              </a:lnSpc>
              <a:spcAft>
                <a:spcPts val="1000"/>
              </a:spcAft>
            </a:pPr>
            <a:r>
              <a:rPr lang="en-US" sz="1400" dirty="0">
                <a:effectLst/>
                <a:latin typeface="Roboto Light" panose="02000000000000000000" pitchFamily="2" charset="0"/>
                <a:ea typeface="Calibri" panose="020F0502020204030204" pitchFamily="34" charset="0"/>
                <a:cs typeface="Arial" panose="020B0604020202020204" pitchFamily="34" charset="0"/>
              </a:rPr>
              <a:t>The mystical </a:t>
            </a:r>
            <a:r>
              <a:rPr lang="en-US" sz="1400" dirty="0">
                <a:latin typeface="Roboto Light" panose="02000000000000000000" pitchFamily="2" charset="0"/>
                <a:ea typeface="Calibri" panose="020F0502020204030204" pitchFamily="34" charset="0"/>
                <a:cs typeface="Arial" panose="020B0604020202020204" pitchFamily="34" charset="0"/>
              </a:rPr>
              <a:t>experience of </a:t>
            </a:r>
            <a:r>
              <a:rPr lang="en-US" sz="1400" dirty="0">
                <a:effectLst/>
                <a:latin typeface="Roboto Light" panose="02000000000000000000" pitchFamily="2" charset="0"/>
                <a:ea typeface="Calibri" panose="020F0502020204030204" pitchFamily="34" charset="0"/>
                <a:cs typeface="Arial" panose="020B0604020202020204" pitchFamily="34" charset="0"/>
              </a:rPr>
              <a:t>San Mao in Laayoun lives on in large part through </a:t>
            </a:r>
            <a:r>
              <a:rPr lang="en-US" sz="1400" dirty="0">
                <a:latin typeface="Roboto Light" panose="02000000000000000000" pitchFamily="2" charset="0"/>
                <a:ea typeface="Calibri" panose="020F0502020204030204" pitchFamily="34" charset="0"/>
                <a:cs typeface="Arial" panose="020B0604020202020204" pitchFamily="34" charset="0"/>
              </a:rPr>
              <a:t>her</a:t>
            </a:r>
            <a:r>
              <a:rPr lang="en-US" sz="1400" dirty="0">
                <a:effectLst/>
                <a:latin typeface="Roboto Light" panose="02000000000000000000" pitchFamily="2" charset="0"/>
                <a:ea typeface="Calibri" panose="020F0502020204030204" pitchFamily="34" charset="0"/>
                <a:cs typeface="Arial" panose="020B0604020202020204" pitchFamily="34" charset="0"/>
              </a:rPr>
              <a:t> book, her first and most beloved work : </a:t>
            </a:r>
            <a:r>
              <a:rPr lang="en-US" sz="1400" b="1" dirty="0">
                <a:effectLst/>
                <a:latin typeface="Roboto" panose="02000000000000000000" pitchFamily="2" charset="0"/>
                <a:ea typeface="Roboto" panose="02000000000000000000" pitchFamily="2" charset="0"/>
                <a:cs typeface="Arial" panose="020B0604020202020204" pitchFamily="34" charset="0"/>
              </a:rPr>
              <a:t>Stories of The Sahara</a:t>
            </a:r>
            <a:r>
              <a:rPr lang="en-US" sz="1400" dirty="0">
                <a:effectLst/>
                <a:latin typeface="Roboto Light" panose="02000000000000000000" pitchFamily="2" charset="0"/>
                <a:ea typeface="Calibri" panose="020F0502020204030204" pitchFamily="34" charset="0"/>
                <a:cs typeface="Arial" panose="020B0604020202020204" pitchFamily="34" charset="0"/>
              </a:rPr>
              <a:t>.</a:t>
            </a:r>
          </a:p>
          <a:p>
            <a:pPr>
              <a:lnSpc>
                <a:spcPct val="115000"/>
              </a:lnSpc>
              <a:spcAft>
                <a:spcPts val="1000"/>
              </a:spcAft>
            </a:pPr>
            <a:r>
              <a:rPr lang="en-US" sz="1400" dirty="0">
                <a:latin typeface="Roboto Light" panose="02000000000000000000" pitchFamily="2" charset="0"/>
                <a:ea typeface="Calibri" panose="020F0502020204030204" pitchFamily="34" charset="0"/>
                <a:cs typeface="Arial" panose="020B0604020202020204" pitchFamily="34" charset="0"/>
              </a:rPr>
              <a:t>This best seller </a:t>
            </a:r>
            <a:r>
              <a:rPr lang="en-US" sz="1400" dirty="0">
                <a:effectLst/>
                <a:latin typeface="Roboto Light" panose="02000000000000000000" pitchFamily="2" charset="0"/>
                <a:ea typeface="Calibri" panose="020F0502020204030204" pitchFamily="34" charset="0"/>
                <a:cs typeface="Arial" panose="020B0604020202020204" pitchFamily="34" charset="0"/>
              </a:rPr>
              <a:t>was sold in more than 14 million copies. It is an autobiography, where at the same time, "San </a:t>
            </a:r>
            <a:r>
              <a:rPr lang="en-US" sz="1400" dirty="0">
                <a:latin typeface="Roboto Light" panose="02000000000000000000" pitchFamily="2" charset="0"/>
                <a:ea typeface="Calibri" panose="020F0502020204030204" pitchFamily="34" charset="0"/>
                <a:cs typeface="Arial" panose="020B0604020202020204" pitchFamily="34" charset="0"/>
              </a:rPr>
              <a:t>M</a:t>
            </a:r>
            <a:r>
              <a:rPr lang="en-US" sz="1400" dirty="0">
                <a:effectLst/>
                <a:latin typeface="Roboto Light" panose="02000000000000000000" pitchFamily="2" charset="0"/>
                <a:ea typeface="Calibri" panose="020F0502020204030204" pitchFamily="34" charset="0"/>
                <a:cs typeface="Arial" panose="020B0604020202020204" pitchFamily="34" charset="0"/>
              </a:rPr>
              <a:t>ao" </a:t>
            </a:r>
            <a:r>
              <a:rPr lang="en-US" sz="1400" dirty="0">
                <a:latin typeface="Roboto Light" panose="02000000000000000000" pitchFamily="2" charset="0"/>
                <a:ea typeface="Calibri" panose="020F0502020204030204" pitchFamily="34" charset="0"/>
                <a:cs typeface="Arial" panose="020B0604020202020204" pitchFamily="34" charset="0"/>
              </a:rPr>
              <a:t>is </a:t>
            </a:r>
            <a:r>
              <a:rPr lang="en-US" sz="1400" dirty="0">
                <a:effectLst/>
                <a:latin typeface="Roboto Light" panose="02000000000000000000" pitchFamily="2" charset="0"/>
                <a:ea typeface="Calibri" panose="020F0502020204030204" pitchFamily="34" charset="0"/>
                <a:cs typeface="Arial" panose="020B0604020202020204" pitchFamily="34" charset="0"/>
              </a:rPr>
              <a:t>an extraordinary character, blurring the boundaries between fiction and reality, truth and fantasy , with Laayoun as a magical setting. </a:t>
            </a:r>
            <a:endParaRPr lang="fr-CA" sz="1400" dirty="0">
              <a:effectLst/>
              <a:latin typeface="Roboto Light" panose="02000000000000000000" pitchFamily="2" charset="0"/>
              <a:ea typeface="Calibri" panose="020F050202020403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BBC0ABD3-9E38-43C4-A25E-629A15E787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06739" y="788729"/>
            <a:ext cx="1363425" cy="2193819"/>
          </a:xfrm>
          <a:prstGeom prst="rect">
            <a:avLst/>
          </a:prstGeom>
        </p:spPr>
      </p:pic>
      <p:pic>
        <p:nvPicPr>
          <p:cNvPr id="16" name="Image 15">
            <a:extLst>
              <a:ext uri="{FF2B5EF4-FFF2-40B4-BE49-F238E27FC236}">
                <a16:creationId xmlns:a16="http://schemas.microsoft.com/office/drawing/2014/main" id="{114FDE1C-28FA-4FED-A1F0-2E4AD10381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1626" y="1096705"/>
            <a:ext cx="1566139" cy="2193819"/>
          </a:xfrm>
          <a:prstGeom prst="rect">
            <a:avLst/>
          </a:prstGeom>
          <a:effectLst>
            <a:outerShdw blurRad="203200" dist="114300" dir="2700000" algn="tl" rotWithShape="0">
              <a:prstClr val="black">
                <a:alpha val="40000"/>
              </a:prstClr>
            </a:outerShdw>
          </a:effectLst>
        </p:spPr>
      </p:pic>
      <p:pic>
        <p:nvPicPr>
          <p:cNvPr id="18" name="Image 17">
            <a:extLst>
              <a:ext uri="{FF2B5EF4-FFF2-40B4-BE49-F238E27FC236}">
                <a16:creationId xmlns:a16="http://schemas.microsoft.com/office/drawing/2014/main" id="{E414E4C7-8654-4EDF-BA48-AEF87AAF46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9313" y="1363208"/>
            <a:ext cx="1562219" cy="2256539"/>
          </a:xfrm>
          <a:prstGeom prst="rect">
            <a:avLst/>
          </a:prstGeom>
          <a:effectLst>
            <a:outerShdw blurRad="203200" dist="114300" dir="2700000" algn="tl" rotWithShape="0">
              <a:prstClr val="black">
                <a:alpha val="40000"/>
              </a:prstClr>
            </a:outerShdw>
          </a:effectLst>
        </p:spPr>
      </p:pic>
      <p:grpSp>
        <p:nvGrpSpPr>
          <p:cNvPr id="41" name="Groupe 40">
            <a:extLst>
              <a:ext uri="{FF2B5EF4-FFF2-40B4-BE49-F238E27FC236}">
                <a16:creationId xmlns:a16="http://schemas.microsoft.com/office/drawing/2014/main" id="{AF0FBBC4-23C9-478A-8599-1359DC1E37A0}"/>
              </a:ext>
            </a:extLst>
          </p:cNvPr>
          <p:cNvGrpSpPr/>
          <p:nvPr/>
        </p:nvGrpSpPr>
        <p:grpSpPr>
          <a:xfrm>
            <a:off x="5784619" y="1276985"/>
            <a:ext cx="5839397" cy="2130148"/>
            <a:chOff x="256603" y="4345081"/>
            <a:chExt cx="5839397" cy="2130148"/>
          </a:xfrm>
        </p:grpSpPr>
        <p:sp>
          <p:nvSpPr>
            <p:cNvPr id="42" name="ZoneTexte 41">
              <a:extLst>
                <a:ext uri="{FF2B5EF4-FFF2-40B4-BE49-F238E27FC236}">
                  <a16:creationId xmlns:a16="http://schemas.microsoft.com/office/drawing/2014/main" id="{6C2C3CB6-1C30-494B-8941-8C5DEBD91ABC}"/>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4" name="ZoneTexte 43">
              <a:extLst>
                <a:ext uri="{FF2B5EF4-FFF2-40B4-BE49-F238E27FC236}">
                  <a16:creationId xmlns:a16="http://schemas.microsoft.com/office/drawing/2014/main" id="{DC5E4759-B55F-4CCA-9A49-C530DD26EB15}"/>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5" name="Connecteur droit 44">
              <a:extLst>
                <a:ext uri="{FF2B5EF4-FFF2-40B4-BE49-F238E27FC236}">
                  <a16:creationId xmlns:a16="http://schemas.microsoft.com/office/drawing/2014/main" id="{8187E6AE-783D-4AC2-BC33-BC0EA9722F50}"/>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81EB6CB9-98CD-4949-A2D9-8D05210656C8}"/>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3DF6D02-98D8-4761-82A7-7773149A90AD}"/>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
        <p:nvSpPr>
          <p:cNvPr id="49" name="ZoneTexte 48">
            <a:extLst>
              <a:ext uri="{FF2B5EF4-FFF2-40B4-BE49-F238E27FC236}">
                <a16:creationId xmlns:a16="http://schemas.microsoft.com/office/drawing/2014/main" id="{905B15F7-8CB2-4742-A92A-1078DB1BF79F}"/>
              </a:ext>
            </a:extLst>
          </p:cNvPr>
          <p:cNvSpPr txBox="1"/>
          <p:nvPr/>
        </p:nvSpPr>
        <p:spPr>
          <a:xfrm>
            <a:off x="5670164" y="48457"/>
            <a:ext cx="4882734" cy="461665"/>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400" dirty="0"/>
              <a:t>In the Footsteps of San Mao</a:t>
            </a:r>
          </a:p>
        </p:txBody>
      </p:sp>
      <p:grpSp>
        <p:nvGrpSpPr>
          <p:cNvPr id="31" name="Groupe 30">
            <a:extLst>
              <a:ext uri="{FF2B5EF4-FFF2-40B4-BE49-F238E27FC236}">
                <a16:creationId xmlns:a16="http://schemas.microsoft.com/office/drawing/2014/main" id="{6E3AAFB3-3D0D-4121-909C-F9BC92D3A75A}"/>
              </a:ext>
            </a:extLst>
          </p:cNvPr>
          <p:cNvGrpSpPr/>
          <p:nvPr/>
        </p:nvGrpSpPr>
        <p:grpSpPr>
          <a:xfrm>
            <a:off x="-100226" y="0"/>
            <a:ext cx="12094182" cy="6734909"/>
            <a:chOff x="-100226" y="0"/>
            <a:chExt cx="12094182" cy="6734909"/>
          </a:xfrm>
        </p:grpSpPr>
        <p:pic>
          <p:nvPicPr>
            <p:cNvPr id="32" name="Graphique 31">
              <a:extLst>
                <a:ext uri="{FF2B5EF4-FFF2-40B4-BE49-F238E27FC236}">
                  <a16:creationId xmlns:a16="http://schemas.microsoft.com/office/drawing/2014/main" id="{E0DD718F-473E-4FF2-8023-A28C28263A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33" name="Groupe 32">
              <a:extLst>
                <a:ext uri="{FF2B5EF4-FFF2-40B4-BE49-F238E27FC236}">
                  <a16:creationId xmlns:a16="http://schemas.microsoft.com/office/drawing/2014/main" id="{BD688240-821E-4B40-80DE-0F08A6D540E2}"/>
                </a:ext>
              </a:extLst>
            </p:cNvPr>
            <p:cNvGrpSpPr/>
            <p:nvPr/>
          </p:nvGrpSpPr>
          <p:grpSpPr>
            <a:xfrm>
              <a:off x="256603" y="345507"/>
              <a:ext cx="11737353" cy="6389402"/>
              <a:chOff x="256603" y="345507"/>
              <a:chExt cx="11737353" cy="6389402"/>
            </a:xfrm>
          </p:grpSpPr>
          <p:cxnSp>
            <p:nvCxnSpPr>
              <p:cNvPr id="34" name="Connecteur droit 33">
                <a:extLst>
                  <a:ext uri="{FF2B5EF4-FFF2-40B4-BE49-F238E27FC236}">
                    <a16:creationId xmlns:a16="http://schemas.microsoft.com/office/drawing/2014/main" id="{8A158AFC-25A8-408B-BDA3-E0577683982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81189A6-F242-4228-81CA-23CBB5AEC1C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1E6AD23-B530-4992-8B24-2D3ACA865C28}"/>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08FEAF8F-1B94-43EF-83B8-CBC752FCCE07}"/>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82261EF8-46C0-4AA7-84F1-493F23A0501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71A3363B-2939-4636-9403-A848D6C44294}"/>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2" name="Graphique 51">
                <a:extLst>
                  <a:ext uri="{FF2B5EF4-FFF2-40B4-BE49-F238E27FC236}">
                    <a16:creationId xmlns:a16="http://schemas.microsoft.com/office/drawing/2014/main" id="{91B1658B-F5D1-411C-B03D-15D41A8585F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53" name="ZoneTexte 52">
                <a:extLst>
                  <a:ext uri="{FF2B5EF4-FFF2-40B4-BE49-F238E27FC236}">
                    <a16:creationId xmlns:a16="http://schemas.microsoft.com/office/drawing/2014/main" id="{1EA3AE5B-0458-47C9-89AC-45275998F00E}"/>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4" name="Connecteur droit 53">
                <a:extLst>
                  <a:ext uri="{FF2B5EF4-FFF2-40B4-BE49-F238E27FC236}">
                    <a16:creationId xmlns:a16="http://schemas.microsoft.com/office/drawing/2014/main" id="{C1E74479-4871-436F-97B6-A4971EE82FD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BE81E11-71A3-40E3-913D-83E5715F2310}"/>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130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up)">
                                      <p:cBhvr>
                                        <p:cTn id="32" dur="500"/>
                                        <p:tgtEl>
                                          <p:spTgt spid="22">
                                            <p:txEl>
                                              <p:pRg st="0" end="0"/>
                                            </p:txEl>
                                          </p:spTgt>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wipe(up)">
                                      <p:cBhvr>
                                        <p:cTn id="36" dur="500"/>
                                        <p:tgtEl>
                                          <p:spTgt spid="22">
                                            <p:txEl>
                                              <p:pRg st="1" end="1"/>
                                            </p:txEl>
                                          </p:spTgt>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build="p"/>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F3C4024-05CD-4F87-BE52-DB148F0AA0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2654" b="-44"/>
          <a:stretch/>
        </p:blipFill>
        <p:spPr>
          <a:xfrm>
            <a:off x="-998" y="0"/>
            <a:ext cx="12192998" cy="7073900"/>
          </a:xfrm>
          <a:prstGeom prst="rect">
            <a:avLst/>
          </a:prstGeom>
          <a:noFill/>
        </p:spPr>
      </p:pic>
      <p:sp>
        <p:nvSpPr>
          <p:cNvPr id="18" name="Rectangle 17">
            <a:extLst>
              <a:ext uri="{FF2B5EF4-FFF2-40B4-BE49-F238E27FC236}">
                <a16:creationId xmlns:a16="http://schemas.microsoft.com/office/drawing/2014/main" id="{FF879601-6350-40BB-85C4-32C8A13E2519}"/>
              </a:ext>
            </a:extLst>
          </p:cNvPr>
          <p:cNvSpPr/>
          <p:nvPr/>
        </p:nvSpPr>
        <p:spPr>
          <a:xfrm>
            <a:off x="5784618" y="1664376"/>
            <a:ext cx="6407382" cy="1300498"/>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56" name="Connecteur droit 55">
            <a:extLst>
              <a:ext uri="{FF2B5EF4-FFF2-40B4-BE49-F238E27FC236}">
                <a16:creationId xmlns:a16="http://schemas.microsoft.com/office/drawing/2014/main" id="{B8D4D5C6-73F6-49F6-8ED2-70C43256A96B}"/>
              </a:ext>
            </a:extLst>
          </p:cNvPr>
          <p:cNvCxnSpPr>
            <a:cxnSpLocks/>
          </p:cNvCxnSpPr>
          <p:nvPr/>
        </p:nvCxnSpPr>
        <p:spPr>
          <a:xfrm flipH="1">
            <a:off x="5792239" y="472090"/>
            <a:ext cx="1" cy="3144128"/>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8" name="Group 54">
            <a:extLst>
              <a:ext uri="{FF2B5EF4-FFF2-40B4-BE49-F238E27FC236}">
                <a16:creationId xmlns:a16="http://schemas.microsoft.com/office/drawing/2014/main" id="{024D3C3B-9585-4B93-BC3F-85FD4E369AAF}"/>
              </a:ext>
            </a:extLst>
          </p:cNvPr>
          <p:cNvGrpSpPr/>
          <p:nvPr/>
        </p:nvGrpSpPr>
        <p:grpSpPr>
          <a:xfrm>
            <a:off x="310393" y="331609"/>
            <a:ext cx="11654914" cy="6392541"/>
            <a:chOff x="310393" y="331609"/>
            <a:chExt cx="11654914" cy="6392541"/>
          </a:xfrm>
        </p:grpSpPr>
        <p:grpSp>
          <p:nvGrpSpPr>
            <p:cNvPr id="59" name="Group 55">
              <a:extLst>
                <a:ext uri="{FF2B5EF4-FFF2-40B4-BE49-F238E27FC236}">
                  <a16:creationId xmlns:a16="http://schemas.microsoft.com/office/drawing/2014/main" id="{1E0CFA70-4409-43B6-BD4F-C0E7E99E4A5C}"/>
                </a:ext>
              </a:extLst>
            </p:cNvPr>
            <p:cNvGrpSpPr/>
            <p:nvPr/>
          </p:nvGrpSpPr>
          <p:grpSpPr>
            <a:xfrm>
              <a:off x="310393" y="331609"/>
              <a:ext cx="11571214" cy="6392541"/>
              <a:chOff x="310393" y="331609"/>
              <a:chExt cx="11571214" cy="6392541"/>
            </a:xfrm>
          </p:grpSpPr>
          <p:cxnSp>
            <p:nvCxnSpPr>
              <p:cNvPr id="64" name="Connecteur : en angle 67">
                <a:extLst>
                  <a:ext uri="{FF2B5EF4-FFF2-40B4-BE49-F238E27FC236}">
                    <a16:creationId xmlns:a16="http://schemas.microsoft.com/office/drawing/2014/main" id="{3B259786-7BAC-436C-A2D5-744C2B01B815}"/>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eur droit 68">
                <a:extLst>
                  <a:ext uri="{FF2B5EF4-FFF2-40B4-BE49-F238E27FC236}">
                    <a16:creationId xmlns:a16="http://schemas.microsoft.com/office/drawing/2014/main" id="{B29F1B63-4E4F-4B62-807C-9AF208EB78A8}"/>
                  </a:ext>
                </a:extLst>
              </p:cNvPr>
              <p:cNvCxnSpPr>
                <a:cxnSpLocks/>
              </p:cNvCxnSpPr>
              <p:nvPr/>
            </p:nvCxnSpPr>
            <p:spPr>
              <a:xfrm>
                <a:off x="2673263"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ZoneTexte 69">
                <a:extLst>
                  <a:ext uri="{FF2B5EF4-FFF2-40B4-BE49-F238E27FC236}">
                    <a16:creationId xmlns:a16="http://schemas.microsoft.com/office/drawing/2014/main" id="{F49BE5EE-8E81-4372-B1F8-BDE59159FFE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www.fivetravel.ma</a:t>
                </a:r>
              </a:p>
            </p:txBody>
          </p:sp>
          <p:cxnSp>
            <p:nvCxnSpPr>
              <p:cNvPr id="73" name="Connecteur : en angle 54">
                <a:extLst>
                  <a:ext uri="{FF2B5EF4-FFF2-40B4-BE49-F238E27FC236}">
                    <a16:creationId xmlns:a16="http://schemas.microsoft.com/office/drawing/2014/main" id="{BDCAB8DB-655E-4783-8233-24A673C12E9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 en angle 55">
                <a:extLst>
                  <a:ext uri="{FF2B5EF4-FFF2-40B4-BE49-F238E27FC236}">
                    <a16:creationId xmlns:a16="http://schemas.microsoft.com/office/drawing/2014/main" id="{C5FB9ED4-860E-4C92-BFC1-96238A16569A}"/>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TextBox 60">
              <a:extLst>
                <a:ext uri="{FF2B5EF4-FFF2-40B4-BE49-F238E27FC236}">
                  <a16:creationId xmlns:a16="http://schemas.microsoft.com/office/drawing/2014/main" id="{52E75B06-45F0-4806-9195-022DE895A389}"/>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By Five Dragons’ Group</a:t>
              </a:r>
            </a:p>
          </p:txBody>
        </p:sp>
      </p:grpSp>
      <p:pic>
        <p:nvPicPr>
          <p:cNvPr id="75" name="Graphique 60">
            <a:extLst>
              <a:ext uri="{FF2B5EF4-FFF2-40B4-BE49-F238E27FC236}">
                <a16:creationId xmlns:a16="http://schemas.microsoft.com/office/drawing/2014/main" id="{8BA92E37-ED4B-4EC6-9FB8-9ECCCF0AF9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847" y="254910"/>
            <a:ext cx="1512336" cy="1048587"/>
          </a:xfrm>
          <a:prstGeom prst="rect">
            <a:avLst/>
          </a:prstGeom>
          <a:effectLst>
            <a:outerShdw blurRad="63500" sx="102000" sy="102000" algn="ctr" rotWithShape="0">
              <a:prstClr val="black">
                <a:alpha val="40000"/>
              </a:prstClr>
            </a:outerShdw>
          </a:effectLst>
        </p:spPr>
      </p:pic>
      <p:sp>
        <p:nvSpPr>
          <p:cNvPr id="19" name="ZoneTexte 18">
            <a:extLst>
              <a:ext uri="{FF2B5EF4-FFF2-40B4-BE49-F238E27FC236}">
                <a16:creationId xmlns:a16="http://schemas.microsoft.com/office/drawing/2014/main" id="{090B3558-4D4B-4AE9-B019-BB0420BC113E}"/>
              </a:ext>
            </a:extLst>
          </p:cNvPr>
          <p:cNvSpPr txBox="1"/>
          <p:nvPr/>
        </p:nvSpPr>
        <p:spPr>
          <a:xfrm>
            <a:off x="7532002" y="5019856"/>
            <a:ext cx="3835710" cy="1024191"/>
          </a:xfrm>
          <a:prstGeom prst="rect">
            <a:avLst/>
          </a:prstGeom>
          <a:noFill/>
        </p:spPr>
        <p:txBody>
          <a:bodyPr wrap="square" rtlCol="0">
            <a:spAutoFit/>
          </a:bodyPr>
          <a:lstStyle>
            <a:defPPr>
              <a:defRPr lang="fr-FR"/>
            </a:defPPr>
            <a:lvl1pPr>
              <a:lnSpc>
                <a:spcPct val="70000"/>
              </a:lnSpc>
              <a:spcBef>
                <a:spcPts val="1"/>
              </a:spcBef>
              <a:defRPr sz="4000">
                <a:solidFill>
                  <a:schemeClr val="bg1"/>
                </a:solidFill>
                <a:latin typeface="Didot LT Std" panose="02070803090506020303" pitchFamily="18" charset="0"/>
              </a:defRPr>
            </a:lvl1pPr>
          </a:lstStyle>
          <a:p>
            <a:pPr algn="r"/>
            <a:r>
              <a:rPr lang="fr-CA" sz="2800" b="1" dirty="0">
                <a:latin typeface="Didot" panose="02000503000000020003" pitchFamily="2" charset="0"/>
              </a:rPr>
              <a:t>Her source of inspiration</a:t>
            </a:r>
          </a:p>
          <a:p>
            <a:pPr algn="r"/>
            <a:r>
              <a:rPr lang="fr-CA" sz="2800" b="1" dirty="0">
                <a:latin typeface="Didot" panose="02000503000000020003" pitchFamily="2" charset="0"/>
              </a:rPr>
              <a:t>The Laayoune Dunes  </a:t>
            </a:r>
          </a:p>
        </p:txBody>
      </p:sp>
      <p:sp>
        <p:nvSpPr>
          <p:cNvPr id="2" name="ZoneTexte 1">
            <a:extLst>
              <a:ext uri="{FF2B5EF4-FFF2-40B4-BE49-F238E27FC236}">
                <a16:creationId xmlns:a16="http://schemas.microsoft.com/office/drawing/2014/main" id="{316EC43A-E2D5-672B-7DA2-336AB8F999C3}"/>
              </a:ext>
            </a:extLst>
          </p:cNvPr>
          <p:cNvSpPr txBox="1"/>
          <p:nvPr/>
        </p:nvSpPr>
        <p:spPr>
          <a:xfrm>
            <a:off x="5784618" y="1868939"/>
            <a:ext cx="5583094"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b="1" dirty="0">
                <a:solidFill>
                  <a:schemeClr val="bg1"/>
                </a:solidFill>
                <a:latin typeface="Didot" panose="02000503000000020003" pitchFamily="2" charset="0"/>
              </a:rPr>
              <a:t>The San Mao </a:t>
            </a:r>
          </a:p>
          <a:p>
            <a:r>
              <a:rPr lang="fr-CA" b="1" dirty="0" err="1">
                <a:solidFill>
                  <a:schemeClr val="bg1"/>
                </a:solidFill>
                <a:latin typeface="Didot" panose="02000503000000020003" pitchFamily="2" charset="0"/>
              </a:rPr>
              <a:t>Legacy</a:t>
            </a:r>
            <a:endParaRPr lang="fr-CA" b="1" dirty="0">
              <a:solidFill>
                <a:schemeClr val="bg1"/>
              </a:solidFill>
              <a:latin typeface="Didot" panose="02000503000000020003" pitchFamily="2" charset="0"/>
            </a:endParaRPr>
          </a:p>
        </p:txBody>
      </p:sp>
      <p:pic>
        <p:nvPicPr>
          <p:cNvPr id="3" name="Image 2">
            <a:extLst>
              <a:ext uri="{FF2B5EF4-FFF2-40B4-BE49-F238E27FC236}">
                <a16:creationId xmlns:a16="http://schemas.microsoft.com/office/drawing/2014/main" id="{2AE67E63-ED17-E8EC-4C37-3A1041ECE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06122">
            <a:off x="340574" y="1833920"/>
            <a:ext cx="5506840" cy="368621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ZoneTexte 19">
            <a:extLst>
              <a:ext uri="{FF2B5EF4-FFF2-40B4-BE49-F238E27FC236}">
                <a16:creationId xmlns:a16="http://schemas.microsoft.com/office/drawing/2014/main" id="{07180382-C5CB-4230-A412-55371F3FA7A7}"/>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39631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68447632-A4A8-4D6E-97B8-D3475A3F5684}"/>
              </a:ext>
            </a:extLst>
          </p:cNvPr>
          <p:cNvCxnSpPr>
            <a:cxnSpLocks/>
          </p:cNvCxnSpPr>
          <p:nvPr/>
        </p:nvCxnSpPr>
        <p:spPr>
          <a:xfrm>
            <a:off x="5784619" y="788729"/>
            <a:ext cx="0" cy="1710831"/>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90480C85-1A3E-4367-9D55-6F8F09613072}"/>
              </a:ext>
            </a:extLst>
          </p:cNvPr>
          <p:cNvPicPr>
            <a:picLocks noChangeAspect="1"/>
          </p:cNvPicPr>
          <p:nvPr/>
        </p:nvPicPr>
        <p:blipFill rotWithShape="1">
          <a:blip r:embed="rId3">
            <a:extLst>
              <a:ext uri="{28A0092B-C50C-407E-A947-70E740481C1C}">
                <a14:useLocalDpi xmlns:a14="http://schemas.microsoft.com/office/drawing/2010/main" val="0"/>
              </a:ext>
            </a:extLst>
          </a:blip>
          <a:srcRect l="-21" t="4732" r="4362" b="4612"/>
          <a:stretch/>
        </p:blipFill>
        <p:spPr>
          <a:xfrm rot="21442239">
            <a:off x="779763" y="2216723"/>
            <a:ext cx="6364546" cy="398838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ZoneTexte 40">
            <a:extLst>
              <a:ext uri="{FF2B5EF4-FFF2-40B4-BE49-F238E27FC236}">
                <a16:creationId xmlns:a16="http://schemas.microsoft.com/office/drawing/2014/main" id="{68C7A410-9C68-42F1-B4E1-1E79992F7EC7}"/>
              </a:ext>
            </a:extLst>
          </p:cNvPr>
          <p:cNvSpPr txBox="1"/>
          <p:nvPr/>
        </p:nvSpPr>
        <p:spPr>
          <a:xfrm>
            <a:off x="7232442" y="5208211"/>
            <a:ext cx="4440288" cy="954107"/>
          </a:xfrm>
          <a:prstGeom prst="rect">
            <a:avLst/>
          </a:prstGeom>
          <a:noFill/>
        </p:spPr>
        <p:txBody>
          <a:bodyPr wrap="square">
            <a:spAutoFit/>
          </a:bodyPr>
          <a:lstStyle/>
          <a:p>
            <a:pPr algn="r"/>
            <a:r>
              <a:rPr lang="fr-CA" sz="2800" b="1" dirty="0">
                <a:solidFill>
                  <a:schemeClr val="tx1">
                    <a:lumMod val="75000"/>
                    <a:lumOff val="25000"/>
                  </a:schemeClr>
                </a:solidFill>
                <a:effectLst/>
                <a:latin typeface="Didot" panose="02000503000000020003" pitchFamily="2" charset="0"/>
                <a:ea typeface="Calibri" panose="020F0502020204030204" pitchFamily="34" charset="0"/>
                <a:cs typeface="Arial" panose="020B0604020202020204" pitchFamily="34" charset="0"/>
              </a:rPr>
              <a:t>… Her house in Laayoune </a:t>
            </a:r>
          </a:p>
          <a:p>
            <a:pPr algn="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with </a:t>
            </a:r>
            <a:r>
              <a:rPr lang="fr-CA" sz="2800" b="1" dirty="0" err="1">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her</a:t>
            </a: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 </a:t>
            </a:r>
            <a:r>
              <a:rPr lang="fr-CA" sz="2800" b="1" dirty="0" err="1">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husband</a:t>
            </a:r>
            <a:r>
              <a:rPr lang="fr-CA" sz="2800" b="1" dirty="0">
                <a:solidFill>
                  <a:schemeClr val="bg1">
                    <a:lumMod val="50000"/>
                  </a:schemeClr>
                </a:solidFill>
                <a:latin typeface="Didot" panose="02000503000000020003" pitchFamily="2" charset="0"/>
                <a:ea typeface="Calibri" panose="020F0502020204030204" pitchFamily="34" charset="0"/>
                <a:cs typeface="Arial" panose="020B0604020202020204" pitchFamily="34" charset="0"/>
              </a:rPr>
              <a:t> </a:t>
            </a:r>
            <a:r>
              <a:rPr lang="fr-CA" sz="2800" b="1" dirty="0">
                <a:solidFill>
                  <a:schemeClr val="tx1">
                    <a:lumMod val="75000"/>
                    <a:lumOff val="25000"/>
                  </a:schemeClr>
                </a:solidFill>
                <a:latin typeface="Didot" panose="02000503000000020003" pitchFamily="2" charset="0"/>
                <a:ea typeface="Calibri" panose="020F0502020204030204" pitchFamily="34" charset="0"/>
                <a:cs typeface="Arial" panose="020B0604020202020204" pitchFamily="34" charset="0"/>
              </a:rPr>
              <a:t>Jose</a:t>
            </a:r>
            <a:endParaRPr lang="fr-CA" sz="1200" b="1" dirty="0">
              <a:solidFill>
                <a:schemeClr val="tx1">
                  <a:lumMod val="75000"/>
                  <a:lumOff val="25000"/>
                </a:schemeClr>
              </a:solidFill>
              <a:effectLst/>
              <a:latin typeface="Didot" panose="02000503000000020003" pitchFamily="2" charset="0"/>
              <a:ea typeface="Calibri" panose="020F0502020204030204" pitchFamily="34" charset="0"/>
              <a:cs typeface="Arial" panose="020B0604020202020204" pitchFamily="34" charset="0"/>
            </a:endParaRPr>
          </a:p>
        </p:txBody>
      </p:sp>
      <p:pic>
        <p:nvPicPr>
          <p:cNvPr id="2" name="Image 1">
            <a:extLst>
              <a:ext uri="{FF2B5EF4-FFF2-40B4-BE49-F238E27FC236}">
                <a16:creationId xmlns:a16="http://schemas.microsoft.com/office/drawing/2014/main" id="{802F66A9-60C8-E2F2-85E3-A8D72D81A484}"/>
              </a:ext>
            </a:extLst>
          </p:cNvPr>
          <p:cNvPicPr>
            <a:picLocks noChangeAspect="1"/>
          </p:cNvPicPr>
          <p:nvPr/>
        </p:nvPicPr>
        <p:blipFill rotWithShape="1">
          <a:blip r:embed="rId4">
            <a:extLst>
              <a:ext uri="{28A0092B-C50C-407E-A947-70E740481C1C}">
                <a14:useLocalDpi xmlns:a14="http://schemas.microsoft.com/office/drawing/2010/main" val="0"/>
              </a:ext>
            </a:extLst>
          </a:blip>
          <a:srcRect t="5223" b="1"/>
          <a:stretch/>
        </p:blipFill>
        <p:spPr>
          <a:xfrm rot="21287255">
            <a:off x="6552077" y="678557"/>
            <a:ext cx="4801550" cy="3403973"/>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ZoneTexte 19">
            <a:extLst>
              <a:ext uri="{FF2B5EF4-FFF2-40B4-BE49-F238E27FC236}">
                <a16:creationId xmlns:a16="http://schemas.microsoft.com/office/drawing/2014/main" id="{F9D96FB1-A705-4064-9531-024698AEADBD}"/>
              </a:ext>
            </a:extLst>
          </p:cNvPr>
          <p:cNvSpPr txBox="1"/>
          <p:nvPr/>
        </p:nvSpPr>
        <p:spPr>
          <a:xfrm>
            <a:off x="2215137" y="749397"/>
            <a:ext cx="3475415" cy="1323439"/>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pPr algn="r"/>
            <a:r>
              <a:rPr lang="fr-CA" sz="4000" dirty="0"/>
              <a:t>The San Mao </a:t>
            </a:r>
          </a:p>
          <a:p>
            <a:pPr algn="r"/>
            <a:r>
              <a:rPr lang="fr-CA" sz="4000" dirty="0" err="1"/>
              <a:t>Legacy</a:t>
            </a:r>
            <a:endParaRPr lang="fr-CA" sz="4000" dirty="0"/>
          </a:p>
        </p:txBody>
      </p:sp>
      <p:sp>
        <p:nvSpPr>
          <p:cNvPr id="22" name="ZoneTexte 21">
            <a:extLst>
              <a:ext uri="{FF2B5EF4-FFF2-40B4-BE49-F238E27FC236}">
                <a16:creationId xmlns:a16="http://schemas.microsoft.com/office/drawing/2014/main" id="{6F3C15AE-CF2C-4FD2-98C4-CDEC840686D5}"/>
              </a:ext>
            </a:extLst>
          </p:cNvPr>
          <p:cNvSpPr txBox="1"/>
          <p:nvPr/>
        </p:nvSpPr>
        <p:spPr>
          <a:xfrm>
            <a:off x="5670164" y="48457"/>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grpSp>
        <p:nvGrpSpPr>
          <p:cNvPr id="25" name="Groupe 24">
            <a:extLst>
              <a:ext uri="{FF2B5EF4-FFF2-40B4-BE49-F238E27FC236}">
                <a16:creationId xmlns:a16="http://schemas.microsoft.com/office/drawing/2014/main" id="{E664F7C9-41D7-4E73-997D-A527F8BD777D}"/>
              </a:ext>
            </a:extLst>
          </p:cNvPr>
          <p:cNvGrpSpPr/>
          <p:nvPr/>
        </p:nvGrpSpPr>
        <p:grpSpPr>
          <a:xfrm>
            <a:off x="-100226" y="0"/>
            <a:ext cx="12094182" cy="6734909"/>
            <a:chOff x="-100226" y="0"/>
            <a:chExt cx="12094182" cy="6734909"/>
          </a:xfrm>
        </p:grpSpPr>
        <p:pic>
          <p:nvPicPr>
            <p:cNvPr id="36" name="Graphique 35">
              <a:extLst>
                <a:ext uri="{FF2B5EF4-FFF2-40B4-BE49-F238E27FC236}">
                  <a16:creationId xmlns:a16="http://schemas.microsoft.com/office/drawing/2014/main" id="{4C2D3976-4434-4E19-8B6D-2808F06750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226" y="0"/>
              <a:ext cx="2347281" cy="1658710"/>
            </a:xfrm>
            <a:prstGeom prst="rect">
              <a:avLst/>
            </a:prstGeom>
          </p:spPr>
        </p:pic>
        <p:grpSp>
          <p:nvGrpSpPr>
            <p:cNvPr id="37" name="Groupe 36">
              <a:extLst>
                <a:ext uri="{FF2B5EF4-FFF2-40B4-BE49-F238E27FC236}">
                  <a16:creationId xmlns:a16="http://schemas.microsoft.com/office/drawing/2014/main" id="{15D11E92-C6D4-43EE-AF4D-9653081ADA8F}"/>
                </a:ext>
              </a:extLst>
            </p:cNvPr>
            <p:cNvGrpSpPr/>
            <p:nvPr/>
          </p:nvGrpSpPr>
          <p:grpSpPr>
            <a:xfrm>
              <a:off x="256603" y="345507"/>
              <a:ext cx="11737353" cy="6389402"/>
              <a:chOff x="256603" y="345507"/>
              <a:chExt cx="11737353" cy="6389402"/>
            </a:xfrm>
          </p:grpSpPr>
          <p:cxnSp>
            <p:nvCxnSpPr>
              <p:cNvPr id="38" name="Connecteur droit 37">
                <a:extLst>
                  <a:ext uri="{FF2B5EF4-FFF2-40B4-BE49-F238E27FC236}">
                    <a16:creationId xmlns:a16="http://schemas.microsoft.com/office/drawing/2014/main" id="{BB69156F-29EC-406F-B4BB-1AD30C1D8DE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29A884E-6399-4DD1-A528-4FBABF7AF7E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FFD5B08-9D00-43AA-A95D-31238994DCD7}"/>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3806618-A59D-466E-9203-AF2F79C7916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A157B7C-9364-4533-9B47-F641CBC54589}"/>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BCE4182A-208B-42EE-91FE-BB80DF7689AB}"/>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5" name="Graphique 44">
                <a:extLst>
                  <a:ext uri="{FF2B5EF4-FFF2-40B4-BE49-F238E27FC236}">
                    <a16:creationId xmlns:a16="http://schemas.microsoft.com/office/drawing/2014/main" id="{99BE1D3C-B404-439C-8FB2-0B9E74C1754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5898" y="630732"/>
                <a:ext cx="248058" cy="1761934"/>
              </a:xfrm>
              <a:prstGeom prst="rect">
                <a:avLst/>
              </a:prstGeom>
            </p:spPr>
          </p:pic>
          <p:sp>
            <p:nvSpPr>
              <p:cNvPr id="46" name="ZoneTexte 45">
                <a:extLst>
                  <a:ext uri="{FF2B5EF4-FFF2-40B4-BE49-F238E27FC236}">
                    <a16:creationId xmlns:a16="http://schemas.microsoft.com/office/drawing/2014/main" id="{2CB69CBD-46AC-4284-8A01-3116A6CB63D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7" name="Connecteur droit 46">
                <a:extLst>
                  <a:ext uri="{FF2B5EF4-FFF2-40B4-BE49-F238E27FC236}">
                    <a16:creationId xmlns:a16="http://schemas.microsoft.com/office/drawing/2014/main" id="{06A2D2C1-99B2-403C-8C7A-43EF24B873C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5248198-2D86-43E3-8E6F-286198D8703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231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wipe(left)">
                                      <p:cBhvr>
                                        <p:cTn id="11" dur="500"/>
                                        <p:tgtEl>
                                          <p:spTgt spid="4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animEffect transition="in" filter="wipe(left)">
                                      <p:cBhvr>
                                        <p:cTn id="15" dur="500"/>
                                        <p:tgtEl>
                                          <p:spTgt spid="41">
                                            <p:txEl>
                                              <p:pRg st="1" end="1"/>
                                            </p:txEl>
                                          </p:spTgt>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AE1CD2C2-6EF0-4FC7-9017-5D6439057226}"/>
              </a:ext>
            </a:extLst>
          </p:cNvPr>
          <p:cNvSpPr txBox="1"/>
          <p:nvPr/>
        </p:nvSpPr>
        <p:spPr>
          <a:xfrm>
            <a:off x="7219561" y="5062915"/>
            <a:ext cx="4266432" cy="1569660"/>
          </a:xfrm>
          <a:prstGeom prst="rect">
            <a:avLst/>
          </a:prstGeom>
          <a:noFill/>
        </p:spPr>
        <p:txBody>
          <a:bodyPr wrap="square">
            <a:spAutoFit/>
          </a:bodyPr>
          <a:lstStyle/>
          <a:p>
            <a:pPr algn="r"/>
            <a:r>
              <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 Church </a:t>
            </a:r>
            <a:r>
              <a:rPr lang="fr-CA" sz="2800" b="1" dirty="0">
                <a:solidFill>
                  <a:schemeClr val="tx1">
                    <a:lumMod val="50000"/>
                    <a:lumOff val="50000"/>
                  </a:schemeClr>
                </a:solidFill>
                <a:latin typeface="Didot" panose="02000503000000020003" pitchFamily="2" charset="0"/>
                <a:cs typeface="Arial" panose="020B0604020202020204" pitchFamily="34" charset="0"/>
              </a:rPr>
              <a:t>Saint Francis of Assisi </a:t>
            </a:r>
            <a:r>
              <a:rPr lang="fr-CA" sz="2800" b="1" dirty="0">
                <a:solidFill>
                  <a:schemeClr val="tx1">
                    <a:lumMod val="75000"/>
                    <a:lumOff val="25000"/>
                  </a:schemeClr>
                </a:solidFill>
                <a:latin typeface="Didot" panose="02000503000000020003" pitchFamily="2" charset="0"/>
                <a:cs typeface="Arial" panose="020B0604020202020204" pitchFamily="34" charset="0"/>
              </a:rPr>
              <a:t>where </a:t>
            </a:r>
            <a:r>
              <a:rPr lang="fr-CA" sz="2800" b="1" dirty="0" err="1">
                <a:solidFill>
                  <a:schemeClr val="tx1">
                    <a:lumMod val="75000"/>
                    <a:lumOff val="25000"/>
                  </a:schemeClr>
                </a:solidFill>
                <a:latin typeface="Didot" panose="02000503000000020003" pitchFamily="2" charset="0"/>
                <a:cs typeface="Arial" panose="020B0604020202020204" pitchFamily="34" charset="0"/>
              </a:rPr>
              <a:t>she</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err="1">
                <a:solidFill>
                  <a:schemeClr val="tx1">
                    <a:lumMod val="75000"/>
                    <a:lumOff val="25000"/>
                  </a:schemeClr>
                </a:solidFill>
                <a:latin typeface="Didot" panose="02000503000000020003" pitchFamily="2" charset="0"/>
                <a:cs typeface="Arial" panose="020B0604020202020204" pitchFamily="34" charset="0"/>
              </a:rPr>
              <a:t>got</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err="1">
                <a:solidFill>
                  <a:schemeClr val="tx1">
                    <a:lumMod val="75000"/>
                    <a:lumOff val="25000"/>
                  </a:schemeClr>
                </a:solidFill>
                <a:latin typeface="Didot" panose="02000503000000020003" pitchFamily="2" charset="0"/>
                <a:cs typeface="Arial" panose="020B0604020202020204" pitchFamily="34" charset="0"/>
              </a:rPr>
              <a:t>married</a:t>
            </a:r>
            <a:r>
              <a:rPr lang="fr-CA" sz="2800" b="1" dirty="0">
                <a:solidFill>
                  <a:schemeClr val="tx1">
                    <a:lumMod val="75000"/>
                    <a:lumOff val="25000"/>
                  </a:schemeClr>
                </a:solidFill>
                <a:latin typeface="Didot" panose="02000503000000020003" pitchFamily="2" charset="0"/>
                <a:cs typeface="Arial" panose="020B0604020202020204" pitchFamily="34" charset="0"/>
              </a:rPr>
              <a:t> </a:t>
            </a:r>
            <a:r>
              <a:rPr lang="fr-CA" sz="2800" b="1" dirty="0">
                <a:solidFill>
                  <a:schemeClr val="tx1">
                    <a:lumMod val="50000"/>
                    <a:lumOff val="50000"/>
                  </a:schemeClr>
                </a:solidFill>
                <a:latin typeface="Didot" panose="02000503000000020003" pitchFamily="2" charset="0"/>
                <a:cs typeface="Arial" panose="020B0604020202020204" pitchFamily="34" charset="0"/>
              </a:rPr>
              <a:t>to Jose ….</a:t>
            </a:r>
          </a:p>
          <a:p>
            <a:pPr algn="r"/>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DD8E3E91-5A83-4383-B42A-8F3F202C921E}"/>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2D76A34-3E5C-45E8-8407-8F38E1F93BFB}"/>
              </a:ext>
            </a:extLst>
          </p:cNvPr>
          <p:cNvSpPr/>
          <p:nvPr/>
        </p:nvSpPr>
        <p:spPr>
          <a:xfrm>
            <a:off x="5802724" y="1664376"/>
            <a:ext cx="6407382" cy="1300498"/>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40" name="ZoneTexte 39">
            <a:extLst>
              <a:ext uri="{FF2B5EF4-FFF2-40B4-BE49-F238E27FC236}">
                <a16:creationId xmlns:a16="http://schemas.microsoft.com/office/drawing/2014/main" id="{699DBC0C-7B85-431D-B873-1FDF06122EBF}"/>
              </a:ext>
            </a:extLst>
          </p:cNvPr>
          <p:cNvSpPr txBox="1"/>
          <p:nvPr/>
        </p:nvSpPr>
        <p:spPr>
          <a:xfrm>
            <a:off x="5784618" y="1868939"/>
            <a:ext cx="5583094"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b="1" dirty="0">
                <a:solidFill>
                  <a:schemeClr val="bg1"/>
                </a:solidFill>
                <a:latin typeface="Didot" panose="02000503000000020003" pitchFamily="2" charset="0"/>
              </a:rPr>
              <a:t>The San Mao </a:t>
            </a:r>
          </a:p>
          <a:p>
            <a:r>
              <a:rPr lang="fr-CA" b="1" dirty="0" err="1">
                <a:solidFill>
                  <a:schemeClr val="bg1"/>
                </a:solidFill>
                <a:latin typeface="Didot" panose="02000503000000020003" pitchFamily="2" charset="0"/>
              </a:rPr>
              <a:t>Legacy</a:t>
            </a:r>
            <a:endParaRPr lang="fr-CA" b="1" dirty="0">
              <a:solidFill>
                <a:schemeClr val="bg1"/>
              </a:solidFill>
              <a:latin typeface="Didot" panose="02000503000000020003" pitchFamily="2" charset="0"/>
            </a:endParaRPr>
          </a:p>
        </p:txBody>
      </p:sp>
      <p:pic>
        <p:nvPicPr>
          <p:cNvPr id="41" name="Graphique 40">
            <a:extLst>
              <a:ext uri="{FF2B5EF4-FFF2-40B4-BE49-F238E27FC236}">
                <a16:creationId xmlns:a16="http://schemas.microsoft.com/office/drawing/2014/main" id="{98A9EFEB-DD9B-421F-A079-AB116E702C5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703791" flipV="1">
            <a:off x="6067397" y="5094860"/>
            <a:ext cx="1154451" cy="1318941"/>
          </a:xfrm>
          <a:prstGeom prst="rect">
            <a:avLst/>
          </a:prstGeom>
        </p:spPr>
      </p:pic>
      <p:pic>
        <p:nvPicPr>
          <p:cNvPr id="3" name="Image 2">
            <a:extLst>
              <a:ext uri="{FF2B5EF4-FFF2-40B4-BE49-F238E27FC236}">
                <a16:creationId xmlns:a16="http://schemas.microsoft.com/office/drawing/2014/main" id="{2A92788F-64A0-492C-B1CC-B53D13C7F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6844">
            <a:off x="9102438" y="559907"/>
            <a:ext cx="2775517" cy="4149094"/>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EB6155CF-746E-47A2-895A-1541DF24CF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287255">
            <a:off x="1725932" y="1121004"/>
            <a:ext cx="4078091" cy="543991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ZoneTexte 41">
            <a:extLst>
              <a:ext uri="{FF2B5EF4-FFF2-40B4-BE49-F238E27FC236}">
                <a16:creationId xmlns:a16="http://schemas.microsoft.com/office/drawing/2014/main" id="{FD4909A1-5707-4A5A-99E4-B238F317C81A}"/>
              </a:ext>
            </a:extLst>
          </p:cNvPr>
          <p:cNvSpPr txBox="1"/>
          <p:nvPr/>
        </p:nvSpPr>
        <p:spPr>
          <a:xfrm>
            <a:off x="5706453" y="96395"/>
            <a:ext cx="4882734" cy="400110"/>
          </a:xfrm>
          <a:prstGeom prst="rect">
            <a:avLst/>
          </a:prstGeom>
          <a:noFill/>
        </p:spPr>
        <p:txBody>
          <a:bodyPr wrap="square">
            <a:spAutoFit/>
          </a:bodyPr>
          <a:lstStyle/>
          <a:p>
            <a:r>
              <a:rPr lang="fr-CA" sz="2000" b="1" dirty="0">
                <a:solidFill>
                  <a:srgbClr val="595959"/>
                </a:solidFill>
                <a:latin typeface="Didot" panose="02000503000000020003" pitchFamily="2" charset="0"/>
                <a:ea typeface="Calibri" panose="020F0502020204030204" pitchFamily="34" charset="0"/>
                <a:cs typeface="Arial" panose="020B0604020202020204" pitchFamily="34" charset="0"/>
              </a:rPr>
              <a:t>I</a:t>
            </a:r>
            <a:r>
              <a:rPr lang="fr-CA" sz="2000" b="1" dirty="0">
                <a:solidFill>
                  <a:srgbClr val="595959"/>
                </a:solidFill>
                <a:effectLst/>
                <a:latin typeface="Didot" panose="02000503000000020003" pitchFamily="2" charset="0"/>
                <a:ea typeface="Calibri" panose="020F0502020204030204" pitchFamily="34" charset="0"/>
                <a:cs typeface="Arial" panose="020B0604020202020204" pitchFamily="34" charset="0"/>
              </a:rPr>
              <a:t>n the Footsteps of San Mao</a:t>
            </a:r>
            <a:endParaRPr lang="fr-CA" sz="2000" b="1" dirty="0">
              <a:effectLst/>
              <a:latin typeface="Didot" panose="02000503000000020003" pitchFamily="2" charset="0"/>
              <a:ea typeface="Calibri" panose="020F0502020204030204" pitchFamily="34" charset="0"/>
              <a:cs typeface="Arial" panose="020B0604020202020204" pitchFamily="34" charset="0"/>
            </a:endParaRPr>
          </a:p>
        </p:txBody>
      </p:sp>
      <p:grpSp>
        <p:nvGrpSpPr>
          <p:cNvPr id="36" name="Groupe 35">
            <a:extLst>
              <a:ext uri="{FF2B5EF4-FFF2-40B4-BE49-F238E27FC236}">
                <a16:creationId xmlns:a16="http://schemas.microsoft.com/office/drawing/2014/main" id="{B3E7E1C0-A151-4973-B0CD-A8333DC09804}"/>
              </a:ext>
            </a:extLst>
          </p:cNvPr>
          <p:cNvGrpSpPr/>
          <p:nvPr/>
        </p:nvGrpSpPr>
        <p:grpSpPr>
          <a:xfrm>
            <a:off x="-100226" y="0"/>
            <a:ext cx="12094182" cy="6734909"/>
            <a:chOff x="-100226" y="0"/>
            <a:chExt cx="12094182" cy="6734909"/>
          </a:xfrm>
        </p:grpSpPr>
        <p:pic>
          <p:nvPicPr>
            <p:cNvPr id="38" name="Graphique 37">
              <a:extLst>
                <a:ext uri="{FF2B5EF4-FFF2-40B4-BE49-F238E27FC236}">
                  <a16:creationId xmlns:a16="http://schemas.microsoft.com/office/drawing/2014/main" id="{7CA8778A-5B2D-45C2-8CA9-7E754C4E9D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43" name="Groupe 42">
              <a:extLst>
                <a:ext uri="{FF2B5EF4-FFF2-40B4-BE49-F238E27FC236}">
                  <a16:creationId xmlns:a16="http://schemas.microsoft.com/office/drawing/2014/main" id="{92FBF2E9-8E75-4B7B-A0E5-BC2347D9C634}"/>
                </a:ext>
              </a:extLst>
            </p:cNvPr>
            <p:cNvGrpSpPr/>
            <p:nvPr/>
          </p:nvGrpSpPr>
          <p:grpSpPr>
            <a:xfrm>
              <a:off x="256603" y="345507"/>
              <a:ext cx="11737353" cy="6389402"/>
              <a:chOff x="256603" y="345507"/>
              <a:chExt cx="11737353" cy="6389402"/>
            </a:xfrm>
          </p:grpSpPr>
          <p:cxnSp>
            <p:nvCxnSpPr>
              <p:cNvPr id="44" name="Connecteur droit 43">
                <a:extLst>
                  <a:ext uri="{FF2B5EF4-FFF2-40B4-BE49-F238E27FC236}">
                    <a16:creationId xmlns:a16="http://schemas.microsoft.com/office/drawing/2014/main" id="{46DD4FC6-33E4-446F-83BF-9D7E74B4267E}"/>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0064C3C-538B-4418-BB18-DBAD91AD8A5E}"/>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ACFA081-7AAE-4356-9A17-A1E91F0F4BF3}"/>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65B4AED4-4A52-4F61-8F00-A457EC84BDCD}"/>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77DB225D-0D9E-43DC-BF13-57466D71155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E5D5FD98-E776-4CA4-A076-F81C9E8BA01E}"/>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0" name="Graphique 49">
                <a:extLst>
                  <a:ext uri="{FF2B5EF4-FFF2-40B4-BE49-F238E27FC236}">
                    <a16:creationId xmlns:a16="http://schemas.microsoft.com/office/drawing/2014/main" id="{0A1022B6-82C2-43F4-BFD5-30F0ECEF6CB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51" name="ZoneTexte 50">
                <a:extLst>
                  <a:ext uri="{FF2B5EF4-FFF2-40B4-BE49-F238E27FC236}">
                    <a16:creationId xmlns:a16="http://schemas.microsoft.com/office/drawing/2014/main" id="{43524525-EDCB-4500-8862-4CBDCA80D92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2" name="Connecteur droit 51">
                <a:extLst>
                  <a:ext uri="{FF2B5EF4-FFF2-40B4-BE49-F238E27FC236}">
                    <a16:creationId xmlns:a16="http://schemas.microsoft.com/office/drawing/2014/main" id="{931BE60E-D361-4FFB-8965-DCA501ED204A}"/>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227073B-09CD-4089-88F6-7B2AA590A1B4}"/>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38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wipe(left)">
                                      <p:cBhvr>
                                        <p:cTn id="11" dur="500"/>
                                        <p:tgtEl>
                                          <p:spTgt spid="25">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3">
            <a:lum bright="37000" contrast="1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0353" y="-769569"/>
            <a:ext cx="6982376" cy="7522190"/>
          </a:xfrm>
          <a:prstGeom prst="rect">
            <a:avLst/>
          </a:prstGeom>
        </p:spPr>
      </p:pic>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5"/>
          <a:stretch>
            <a:fillRect/>
          </a:stretch>
        </p:blipFill>
        <p:spPr>
          <a:xfrm>
            <a:off x="7508124" y="3233418"/>
            <a:ext cx="450804" cy="690800"/>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7683119" y="4015605"/>
            <a:ext cx="100814" cy="100814"/>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24" name="Groupe 23">
            <a:extLst>
              <a:ext uri="{FF2B5EF4-FFF2-40B4-BE49-F238E27FC236}">
                <a16:creationId xmlns:a16="http://schemas.microsoft.com/office/drawing/2014/main" id="{9EAD1FEE-F2F2-4A27-8A5F-DE63084240F2}"/>
              </a:ext>
            </a:extLst>
          </p:cNvPr>
          <p:cNvGrpSpPr/>
          <p:nvPr/>
        </p:nvGrpSpPr>
        <p:grpSpPr>
          <a:xfrm>
            <a:off x="10223943" y="4852490"/>
            <a:ext cx="1507137" cy="1556690"/>
            <a:chOff x="10223943" y="4852490"/>
            <a:chExt cx="1507137" cy="1556690"/>
          </a:xfrm>
        </p:grpSpPr>
        <p:pic>
          <p:nvPicPr>
            <p:cNvPr id="25" name="Image 24">
              <a:extLst>
                <a:ext uri="{FF2B5EF4-FFF2-40B4-BE49-F238E27FC236}">
                  <a16:creationId xmlns:a16="http://schemas.microsoft.com/office/drawing/2014/main" id="{6A8F5B6C-A2BA-4340-BA74-2A42FB7B1F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26" name="ZoneTexte 25">
              <a:extLst>
                <a:ext uri="{FF2B5EF4-FFF2-40B4-BE49-F238E27FC236}">
                  <a16:creationId xmlns:a16="http://schemas.microsoft.com/office/drawing/2014/main" id="{0BA24FB4-AFBB-4393-8825-EAD31BF17480}"/>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27" name="ZoneTexte 26">
              <a:extLst>
                <a:ext uri="{FF2B5EF4-FFF2-40B4-BE49-F238E27FC236}">
                  <a16:creationId xmlns:a16="http://schemas.microsoft.com/office/drawing/2014/main" id="{C3E9F6D6-5F22-4401-8513-57542CD6457E}"/>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grpSp>
        <p:nvGrpSpPr>
          <p:cNvPr id="28" name="Groupe 27">
            <a:extLst>
              <a:ext uri="{FF2B5EF4-FFF2-40B4-BE49-F238E27FC236}">
                <a16:creationId xmlns:a16="http://schemas.microsoft.com/office/drawing/2014/main" id="{27140442-6FD3-43CF-A161-BA7DC08F8D2E}"/>
              </a:ext>
            </a:extLst>
          </p:cNvPr>
          <p:cNvGrpSpPr/>
          <p:nvPr/>
        </p:nvGrpSpPr>
        <p:grpSpPr>
          <a:xfrm>
            <a:off x="7380642" y="4475763"/>
            <a:ext cx="2624957" cy="1879604"/>
            <a:chOff x="6736556" y="4043369"/>
            <a:chExt cx="2624957" cy="1879604"/>
          </a:xfrm>
        </p:grpSpPr>
        <p:grpSp>
          <p:nvGrpSpPr>
            <p:cNvPr id="29" name="Groupe 28">
              <a:extLst>
                <a:ext uri="{FF2B5EF4-FFF2-40B4-BE49-F238E27FC236}">
                  <a16:creationId xmlns:a16="http://schemas.microsoft.com/office/drawing/2014/main" id="{C47ABEF9-871E-43BA-88EC-DDDF84B3C1FA}"/>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4" name="Rectangle 53">
                <a:extLst>
                  <a:ext uri="{FF2B5EF4-FFF2-40B4-BE49-F238E27FC236}">
                    <a16:creationId xmlns:a16="http://schemas.microsoft.com/office/drawing/2014/main" id="{D60ADA9E-434F-475D-A0A1-A0617FA78708}"/>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7" name="Rectangle 56">
                <a:extLst>
                  <a:ext uri="{FF2B5EF4-FFF2-40B4-BE49-F238E27FC236}">
                    <a16:creationId xmlns:a16="http://schemas.microsoft.com/office/drawing/2014/main" id="{1E633BF6-167A-4B6E-A1BA-3E74AC75550A}"/>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8" name="Connecteur droit 57">
                <a:extLst>
                  <a:ext uri="{FF2B5EF4-FFF2-40B4-BE49-F238E27FC236}">
                    <a16:creationId xmlns:a16="http://schemas.microsoft.com/office/drawing/2014/main" id="{3DB144DA-BCAB-447D-82EC-78DD9096D73F}"/>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30" name="Groupe 29">
              <a:extLst>
                <a:ext uri="{FF2B5EF4-FFF2-40B4-BE49-F238E27FC236}">
                  <a16:creationId xmlns:a16="http://schemas.microsoft.com/office/drawing/2014/main" id="{C5C3D68E-794C-4C8E-83D1-79D5B2788490}"/>
                </a:ext>
              </a:extLst>
            </p:cNvPr>
            <p:cNvGrpSpPr/>
            <p:nvPr/>
          </p:nvGrpSpPr>
          <p:grpSpPr>
            <a:xfrm>
              <a:off x="6946151" y="4262830"/>
              <a:ext cx="2166775" cy="496517"/>
              <a:chOff x="6946151" y="4262830"/>
              <a:chExt cx="2166775" cy="496517"/>
            </a:xfrm>
          </p:grpSpPr>
          <p:sp>
            <p:nvSpPr>
              <p:cNvPr id="50" name="ZoneTexte 49">
                <a:extLst>
                  <a:ext uri="{FF2B5EF4-FFF2-40B4-BE49-F238E27FC236}">
                    <a16:creationId xmlns:a16="http://schemas.microsoft.com/office/drawing/2014/main" id="{F762DF08-C1ED-46A7-B843-7DEE7D57AAF1}"/>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51" name="Rectangle : coins arrondis 50">
                <a:extLst>
                  <a:ext uri="{FF2B5EF4-FFF2-40B4-BE49-F238E27FC236}">
                    <a16:creationId xmlns:a16="http://schemas.microsoft.com/office/drawing/2014/main" id="{2D84B1DA-74C2-4395-B157-0A335C8E4AAE}"/>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2" name="Rectangle : coins arrondis 51">
                <a:extLst>
                  <a:ext uri="{FF2B5EF4-FFF2-40B4-BE49-F238E27FC236}">
                    <a16:creationId xmlns:a16="http://schemas.microsoft.com/office/drawing/2014/main" id="{3D0AE658-2AEE-49E8-A032-40B9A0F72B91}"/>
                  </a:ext>
                </a:extLst>
              </p:cNvPr>
              <p:cNvSpPr/>
              <p:nvPr/>
            </p:nvSpPr>
            <p:spPr>
              <a:xfrm>
                <a:off x="8539074" y="4454047"/>
                <a:ext cx="127018"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3" name="Graphique 52">
                <a:extLst>
                  <a:ext uri="{FF2B5EF4-FFF2-40B4-BE49-F238E27FC236}">
                    <a16:creationId xmlns:a16="http://schemas.microsoft.com/office/drawing/2014/main" id="{E7841DCD-B9DE-487A-BA56-7B8E87636160}"/>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3280" t="11537" r="7601" b="6699"/>
              <a:stretch/>
            </p:blipFill>
            <p:spPr>
              <a:xfrm>
                <a:off x="6946151" y="4262830"/>
                <a:ext cx="466725" cy="496517"/>
              </a:xfrm>
              <a:prstGeom prst="rect">
                <a:avLst/>
              </a:prstGeom>
            </p:spPr>
          </p:pic>
        </p:grpSp>
        <p:grpSp>
          <p:nvGrpSpPr>
            <p:cNvPr id="31" name="Groupe 30">
              <a:extLst>
                <a:ext uri="{FF2B5EF4-FFF2-40B4-BE49-F238E27FC236}">
                  <a16:creationId xmlns:a16="http://schemas.microsoft.com/office/drawing/2014/main" id="{5405F3B7-3DD4-4FD8-9D39-A59F5ED1545C}"/>
                </a:ext>
              </a:extLst>
            </p:cNvPr>
            <p:cNvGrpSpPr/>
            <p:nvPr/>
          </p:nvGrpSpPr>
          <p:grpSpPr>
            <a:xfrm>
              <a:off x="6936812" y="5224970"/>
              <a:ext cx="2176114" cy="440779"/>
              <a:chOff x="6936812" y="5224970"/>
              <a:chExt cx="2176114" cy="440779"/>
            </a:xfrm>
          </p:grpSpPr>
          <p:sp>
            <p:nvSpPr>
              <p:cNvPr id="43" name="ZoneTexte 42">
                <a:extLst>
                  <a:ext uri="{FF2B5EF4-FFF2-40B4-BE49-F238E27FC236}">
                    <a16:creationId xmlns:a16="http://schemas.microsoft.com/office/drawing/2014/main" id="{C3CE4780-544B-4612-BF0E-3AC108263E10}"/>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44" name="Rectangle : coins arrondis 43">
                <a:extLst>
                  <a:ext uri="{FF2B5EF4-FFF2-40B4-BE49-F238E27FC236}">
                    <a16:creationId xmlns:a16="http://schemas.microsoft.com/office/drawing/2014/main" id="{81FF62C9-4DF9-48C1-93A9-D9B303A6FEF1}"/>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6" name="Rectangle : coins arrondis 45">
                <a:extLst>
                  <a:ext uri="{FF2B5EF4-FFF2-40B4-BE49-F238E27FC236}">
                    <a16:creationId xmlns:a16="http://schemas.microsoft.com/office/drawing/2014/main" id="{BDC8006F-2D64-4304-A3B5-E6E51A0FBB8D}"/>
                  </a:ext>
                </a:extLst>
              </p:cNvPr>
              <p:cNvSpPr/>
              <p:nvPr/>
            </p:nvSpPr>
            <p:spPr>
              <a:xfrm>
                <a:off x="8539073" y="5379664"/>
                <a:ext cx="279930"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7" name="Groupe 46">
                <a:extLst>
                  <a:ext uri="{FF2B5EF4-FFF2-40B4-BE49-F238E27FC236}">
                    <a16:creationId xmlns:a16="http://schemas.microsoft.com/office/drawing/2014/main" id="{3A34C90A-C2BB-4078-9E1F-01F7E4B403C8}"/>
                  </a:ext>
                </a:extLst>
              </p:cNvPr>
              <p:cNvGrpSpPr/>
              <p:nvPr/>
            </p:nvGrpSpPr>
            <p:grpSpPr>
              <a:xfrm>
                <a:off x="6936812" y="5224970"/>
                <a:ext cx="443271" cy="440779"/>
                <a:chOff x="12705672" y="4915438"/>
                <a:chExt cx="578813" cy="575560"/>
              </a:xfrm>
            </p:grpSpPr>
            <p:sp>
              <p:nvSpPr>
                <p:cNvPr id="48" name="Arc 47">
                  <a:extLst>
                    <a:ext uri="{FF2B5EF4-FFF2-40B4-BE49-F238E27FC236}">
                      <a16:creationId xmlns:a16="http://schemas.microsoft.com/office/drawing/2014/main" id="{785FD55B-5616-483A-AD5D-CE463FA57AFE}"/>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9" name="Graphique 48">
                  <a:extLst>
                    <a:ext uri="{FF2B5EF4-FFF2-40B4-BE49-F238E27FC236}">
                      <a16:creationId xmlns:a16="http://schemas.microsoft.com/office/drawing/2014/main" id="{2B2F187A-3EF1-42DA-A47F-7C24544EFA1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21631" y="4918394"/>
                  <a:ext cx="562854" cy="562855"/>
                </a:xfrm>
                <a:prstGeom prst="rect">
                  <a:avLst/>
                </a:prstGeom>
              </p:spPr>
            </p:pic>
          </p:grpSp>
        </p:grpSp>
        <p:grpSp>
          <p:nvGrpSpPr>
            <p:cNvPr id="32" name="Groupe 31">
              <a:extLst>
                <a:ext uri="{FF2B5EF4-FFF2-40B4-BE49-F238E27FC236}">
                  <a16:creationId xmlns:a16="http://schemas.microsoft.com/office/drawing/2014/main" id="{8A54788B-CAA0-47A3-83F9-77318D8A7D44}"/>
                </a:ext>
              </a:extLst>
            </p:cNvPr>
            <p:cNvGrpSpPr/>
            <p:nvPr/>
          </p:nvGrpSpPr>
          <p:grpSpPr>
            <a:xfrm>
              <a:off x="6945748" y="4715365"/>
              <a:ext cx="2167178" cy="484967"/>
              <a:chOff x="6945748" y="4715365"/>
              <a:chExt cx="2167178" cy="484967"/>
            </a:xfrm>
          </p:grpSpPr>
          <p:sp>
            <p:nvSpPr>
              <p:cNvPr id="33" name="ZoneTexte 32">
                <a:extLst>
                  <a:ext uri="{FF2B5EF4-FFF2-40B4-BE49-F238E27FC236}">
                    <a16:creationId xmlns:a16="http://schemas.microsoft.com/office/drawing/2014/main" id="{85CBCE47-7D84-4C80-93DE-4D72FAE5CC9A}"/>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4" name="Rectangle : coins arrondis 33">
                <a:extLst>
                  <a:ext uri="{FF2B5EF4-FFF2-40B4-BE49-F238E27FC236}">
                    <a16:creationId xmlns:a16="http://schemas.microsoft.com/office/drawing/2014/main" id="{4DEBB30B-C8BC-4238-B113-9AE46D4D77E0}"/>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5" name="Rectangle : coins arrondis 34">
                <a:extLst>
                  <a:ext uri="{FF2B5EF4-FFF2-40B4-BE49-F238E27FC236}">
                    <a16:creationId xmlns:a16="http://schemas.microsoft.com/office/drawing/2014/main" id="{D7AE21D1-57F1-41F8-8ED7-CD0A384081FD}"/>
                  </a:ext>
                </a:extLst>
              </p:cNvPr>
              <p:cNvSpPr/>
              <p:nvPr/>
            </p:nvSpPr>
            <p:spPr>
              <a:xfrm>
                <a:off x="8539072" y="4917852"/>
                <a:ext cx="188915"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6" name="Groupe 35">
                <a:extLst>
                  <a:ext uri="{FF2B5EF4-FFF2-40B4-BE49-F238E27FC236}">
                    <a16:creationId xmlns:a16="http://schemas.microsoft.com/office/drawing/2014/main" id="{639CEF14-084E-47C5-8D9D-FEC6E4A457EC}"/>
                  </a:ext>
                </a:extLst>
              </p:cNvPr>
              <p:cNvGrpSpPr/>
              <p:nvPr/>
            </p:nvGrpSpPr>
            <p:grpSpPr>
              <a:xfrm>
                <a:off x="6945748" y="4715365"/>
                <a:ext cx="440780" cy="484967"/>
                <a:chOff x="13058560" y="3538777"/>
                <a:chExt cx="440780" cy="484967"/>
              </a:xfrm>
            </p:grpSpPr>
            <p:sp>
              <p:nvSpPr>
                <p:cNvPr id="41" name="Arc 40">
                  <a:extLst>
                    <a:ext uri="{FF2B5EF4-FFF2-40B4-BE49-F238E27FC236}">
                      <a16:creationId xmlns:a16="http://schemas.microsoft.com/office/drawing/2014/main" id="{623012EA-A3F9-4128-8056-6AD23ADEDC72}"/>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2" name="Graphique 41">
                  <a:extLst>
                    <a:ext uri="{FF2B5EF4-FFF2-40B4-BE49-F238E27FC236}">
                      <a16:creationId xmlns:a16="http://schemas.microsoft.com/office/drawing/2014/main" id="{7B9933DE-51FE-4823-A9E8-305784567A39}"/>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99398" y="3538777"/>
                  <a:ext cx="352426" cy="484967"/>
                </a:xfrm>
                <a:prstGeom prst="rect">
                  <a:avLst/>
                </a:prstGeom>
              </p:spPr>
            </p:pic>
          </p:grpSp>
        </p:grpSp>
      </p:grpSp>
      <p:pic>
        <p:nvPicPr>
          <p:cNvPr id="59" name="Graphique 58">
            <a:extLst>
              <a:ext uri="{FF2B5EF4-FFF2-40B4-BE49-F238E27FC236}">
                <a16:creationId xmlns:a16="http://schemas.microsoft.com/office/drawing/2014/main" id="{ACC2B41E-7719-499B-B00E-4512467CF2B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1574" y="2340458"/>
            <a:ext cx="1134039" cy="1167393"/>
          </a:xfrm>
          <a:prstGeom prst="rect">
            <a:avLst/>
          </a:prstGeom>
        </p:spPr>
      </p:pic>
      <p:sp>
        <p:nvSpPr>
          <p:cNvPr id="60" name="ZoneTexte 59">
            <a:extLst>
              <a:ext uri="{FF2B5EF4-FFF2-40B4-BE49-F238E27FC236}">
                <a16:creationId xmlns:a16="http://schemas.microsoft.com/office/drawing/2014/main" id="{B1D7B96A-86E5-42AF-A837-B4930450F531}"/>
              </a:ext>
            </a:extLst>
          </p:cNvPr>
          <p:cNvSpPr txBox="1"/>
          <p:nvPr/>
        </p:nvSpPr>
        <p:spPr>
          <a:xfrm>
            <a:off x="9107271" y="4704936"/>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1858</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pic>
        <p:nvPicPr>
          <p:cNvPr id="18" name="Graphique 17">
            <a:extLst>
              <a:ext uri="{FF2B5EF4-FFF2-40B4-BE49-F238E27FC236}">
                <a16:creationId xmlns:a16="http://schemas.microsoft.com/office/drawing/2014/main" id="{F8F62AB4-19D0-4CD6-8871-9270888ED143}"/>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181853">
            <a:off x="10229466" y="332120"/>
            <a:ext cx="2005456" cy="1857154"/>
          </a:xfrm>
          <a:prstGeom prst="rect">
            <a:avLst/>
          </a:prstGeom>
        </p:spPr>
      </p:pic>
      <p:sp>
        <p:nvSpPr>
          <p:cNvPr id="81" name="ZoneTexte 80">
            <a:extLst>
              <a:ext uri="{FF2B5EF4-FFF2-40B4-BE49-F238E27FC236}">
                <a16:creationId xmlns:a16="http://schemas.microsoft.com/office/drawing/2014/main" id="{8E2DA941-3536-4E9D-9ED3-E3560FECA997}"/>
              </a:ext>
            </a:extLst>
          </p:cNvPr>
          <p:cNvSpPr txBox="1"/>
          <p:nvPr/>
        </p:nvSpPr>
        <p:spPr>
          <a:xfrm>
            <a:off x="781918" y="2548759"/>
            <a:ext cx="4606601" cy="589072"/>
          </a:xfrm>
          <a:prstGeom prst="rect">
            <a:avLst/>
          </a:prstGeom>
          <a:noFill/>
        </p:spPr>
        <p:txBody>
          <a:bodyPr wrap="square" rtlCol="0">
            <a:spAutoFit/>
          </a:bodyPr>
          <a:lstStyle/>
          <a:p>
            <a:pPr>
              <a:lnSpc>
                <a:spcPct val="65000"/>
              </a:lnSpc>
              <a:spcBef>
                <a:spcPts val="1"/>
              </a:spcBef>
            </a:pPr>
            <a:r>
              <a:rPr lang="fr-CA" sz="4400" b="1" dirty="0">
                <a:solidFill>
                  <a:schemeClr val="bg1">
                    <a:lumMod val="75000"/>
                  </a:schemeClr>
                </a:solidFill>
                <a:latin typeface="Didot" panose="02000503000000020003" pitchFamily="2" charset="0"/>
              </a:rPr>
              <a:t>more </a:t>
            </a:r>
            <a:r>
              <a:rPr lang="fr-CA" sz="4400" b="1" dirty="0">
                <a:solidFill>
                  <a:schemeClr val="bg1">
                    <a:lumMod val="50000"/>
                  </a:schemeClr>
                </a:solidFill>
                <a:latin typeface="Didot" panose="02000503000000020003" pitchFamily="2" charset="0"/>
              </a:rPr>
              <a:t>South …</a:t>
            </a:r>
            <a:endParaRPr lang="fr-CA" sz="4400" b="1" dirty="0">
              <a:solidFill>
                <a:schemeClr val="tx1">
                  <a:lumMod val="65000"/>
                  <a:lumOff val="35000"/>
                </a:schemeClr>
              </a:solidFill>
              <a:latin typeface="Didot" panose="02000503000000020003" pitchFamily="2" charset="0"/>
            </a:endParaRPr>
          </a:p>
        </p:txBody>
      </p:sp>
      <p:sp>
        <p:nvSpPr>
          <p:cNvPr id="55" name="ZoneTexte 54">
            <a:extLst>
              <a:ext uri="{FF2B5EF4-FFF2-40B4-BE49-F238E27FC236}">
                <a16:creationId xmlns:a16="http://schemas.microsoft.com/office/drawing/2014/main" id="{7C8CDB1A-C8A7-437A-B9C7-BB0812DBAEE1}"/>
              </a:ext>
            </a:extLst>
          </p:cNvPr>
          <p:cNvSpPr txBox="1"/>
          <p:nvPr/>
        </p:nvSpPr>
        <p:spPr>
          <a:xfrm>
            <a:off x="2919154" y="4779093"/>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56" name="ZoneTexte 55">
            <a:extLst>
              <a:ext uri="{FF2B5EF4-FFF2-40B4-BE49-F238E27FC236}">
                <a16:creationId xmlns:a16="http://schemas.microsoft.com/office/drawing/2014/main" id="{82952BE8-DA29-48D4-9D14-6C0B96C1B814}"/>
              </a:ext>
            </a:extLst>
          </p:cNvPr>
          <p:cNvSpPr txBox="1"/>
          <p:nvPr/>
        </p:nvSpPr>
        <p:spPr>
          <a:xfrm>
            <a:off x="741765" y="3956739"/>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grpSp>
        <p:nvGrpSpPr>
          <p:cNvPr id="6" name="Groupe 5">
            <a:extLst>
              <a:ext uri="{FF2B5EF4-FFF2-40B4-BE49-F238E27FC236}">
                <a16:creationId xmlns:a16="http://schemas.microsoft.com/office/drawing/2014/main" id="{B0EA2C32-6E4C-4482-B5B1-02EC012806AF}"/>
              </a:ext>
            </a:extLst>
          </p:cNvPr>
          <p:cNvGrpSpPr/>
          <p:nvPr/>
        </p:nvGrpSpPr>
        <p:grpSpPr>
          <a:xfrm>
            <a:off x="256603" y="4969510"/>
            <a:ext cx="5535637" cy="22225"/>
            <a:chOff x="256603" y="4969510"/>
            <a:chExt cx="5535637" cy="22225"/>
          </a:xfrm>
        </p:grpSpPr>
        <p:cxnSp>
          <p:nvCxnSpPr>
            <p:cNvPr id="61" name="Connecteur droit 60">
              <a:extLst>
                <a:ext uri="{FF2B5EF4-FFF2-40B4-BE49-F238E27FC236}">
                  <a16:creationId xmlns:a16="http://schemas.microsoft.com/office/drawing/2014/main" id="{CE24E90A-9B0D-48A9-9F5E-D2FDE89E0AE1}"/>
                </a:ext>
              </a:extLst>
            </p:cNvPr>
            <p:cNvCxnSpPr>
              <a:cxnSpLocks/>
            </p:cNvCxnSpPr>
            <p:nvPr/>
          </p:nvCxnSpPr>
          <p:spPr>
            <a:xfrm>
              <a:off x="3554652" y="4991735"/>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E49A793-7FF4-4172-878D-B30DE5845D36}"/>
                </a:ext>
              </a:extLst>
            </p:cNvPr>
            <p:cNvCxnSpPr>
              <a:cxnSpLocks/>
            </p:cNvCxnSpPr>
            <p:nvPr/>
          </p:nvCxnSpPr>
          <p:spPr>
            <a:xfrm>
              <a:off x="5261190" y="4969510"/>
              <a:ext cx="5310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BAA4BF24-F016-4A7E-9258-6C77483FDA68}"/>
                </a:ext>
              </a:extLst>
            </p:cNvPr>
            <p:cNvCxnSpPr>
              <a:cxnSpLocks/>
            </p:cNvCxnSpPr>
            <p:nvPr/>
          </p:nvCxnSpPr>
          <p:spPr>
            <a:xfrm>
              <a:off x="256603" y="4991735"/>
              <a:ext cx="48516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68" name="Groupe 67">
            <a:extLst>
              <a:ext uri="{FF2B5EF4-FFF2-40B4-BE49-F238E27FC236}">
                <a16:creationId xmlns:a16="http://schemas.microsoft.com/office/drawing/2014/main" id="{D7F97622-2B7B-4ECA-A9B6-9006DEAFE66E}"/>
              </a:ext>
            </a:extLst>
          </p:cNvPr>
          <p:cNvGrpSpPr/>
          <p:nvPr/>
        </p:nvGrpSpPr>
        <p:grpSpPr>
          <a:xfrm>
            <a:off x="-100226" y="0"/>
            <a:ext cx="12094182" cy="6734909"/>
            <a:chOff x="-100226" y="0"/>
            <a:chExt cx="12094182" cy="6734909"/>
          </a:xfrm>
        </p:grpSpPr>
        <p:pic>
          <p:nvPicPr>
            <p:cNvPr id="69" name="Graphique 68">
              <a:extLst>
                <a:ext uri="{FF2B5EF4-FFF2-40B4-BE49-F238E27FC236}">
                  <a16:creationId xmlns:a16="http://schemas.microsoft.com/office/drawing/2014/main" id="{C1250796-5845-43F8-B620-40E84881FF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0226" y="0"/>
              <a:ext cx="2347281" cy="1658710"/>
            </a:xfrm>
            <a:prstGeom prst="rect">
              <a:avLst/>
            </a:prstGeom>
          </p:spPr>
        </p:pic>
        <p:grpSp>
          <p:nvGrpSpPr>
            <p:cNvPr id="70" name="Groupe 69">
              <a:extLst>
                <a:ext uri="{FF2B5EF4-FFF2-40B4-BE49-F238E27FC236}">
                  <a16:creationId xmlns:a16="http://schemas.microsoft.com/office/drawing/2014/main" id="{BC720CE5-7891-4278-87AC-998A3D754895}"/>
                </a:ext>
              </a:extLst>
            </p:cNvPr>
            <p:cNvGrpSpPr/>
            <p:nvPr/>
          </p:nvGrpSpPr>
          <p:grpSpPr>
            <a:xfrm>
              <a:off x="256603" y="345507"/>
              <a:ext cx="11737353" cy="6389402"/>
              <a:chOff x="256603" y="345507"/>
              <a:chExt cx="11737353" cy="6389402"/>
            </a:xfrm>
          </p:grpSpPr>
          <p:cxnSp>
            <p:nvCxnSpPr>
              <p:cNvPr id="71" name="Connecteur droit 70">
                <a:extLst>
                  <a:ext uri="{FF2B5EF4-FFF2-40B4-BE49-F238E27FC236}">
                    <a16:creationId xmlns:a16="http://schemas.microsoft.com/office/drawing/2014/main" id="{D4EF0E67-A9BB-47D3-BD7A-727D28B93E5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6186973F-453A-4A5D-B645-2DF58C23C093}"/>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63214A7B-B362-4018-AEE9-D6584B051428}"/>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EFFA73F7-5088-4E72-8E0F-E68FEC3BD82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1063EB8-99EE-4322-AD7E-BDDB389CEEB9}"/>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5893D0E-51E6-4F11-8172-0EE5E83E6C35}"/>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7" name="Graphique 76">
                <a:extLst>
                  <a:ext uri="{FF2B5EF4-FFF2-40B4-BE49-F238E27FC236}">
                    <a16:creationId xmlns:a16="http://schemas.microsoft.com/office/drawing/2014/main" id="{69715664-8A28-48D9-AA44-FFD07A80BC43}"/>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745898" y="630732"/>
                <a:ext cx="248058" cy="1761934"/>
              </a:xfrm>
              <a:prstGeom prst="rect">
                <a:avLst/>
              </a:prstGeom>
            </p:spPr>
          </p:pic>
          <p:sp>
            <p:nvSpPr>
              <p:cNvPr id="78" name="ZoneTexte 77">
                <a:extLst>
                  <a:ext uri="{FF2B5EF4-FFF2-40B4-BE49-F238E27FC236}">
                    <a16:creationId xmlns:a16="http://schemas.microsoft.com/office/drawing/2014/main" id="{0B224797-25C7-4615-8546-CA1CC542303D}"/>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9" name="Connecteur droit 78">
                <a:extLst>
                  <a:ext uri="{FF2B5EF4-FFF2-40B4-BE49-F238E27FC236}">
                    <a16:creationId xmlns:a16="http://schemas.microsoft.com/office/drawing/2014/main" id="{F87D0ECF-6D5E-464F-83B1-1D68509E729B}"/>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0C1C2D2-ECDC-49E4-8BA9-CB7B6DA91A35}"/>
                  </a:ext>
                </a:extLst>
              </p:cNvPr>
              <p:cNvCxnSpPr>
                <a:cxnSpLocks/>
              </p:cNvCxnSpPr>
              <p:nvPr/>
            </p:nvCxnSpPr>
            <p:spPr>
              <a:xfrm>
                <a:off x="256603" y="3137831"/>
                <a:ext cx="0" cy="349940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90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left)">
                                      <p:cBhvr>
                                        <p:cTn id="11" dur="500"/>
                                        <p:tgtEl>
                                          <p:spTgt spid="8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p:cTn id="24" dur="500" fill="hold"/>
                                        <p:tgtEl>
                                          <p:spTgt spid="59"/>
                                        </p:tgtEl>
                                        <p:attrNameLst>
                                          <p:attrName>ppt_w</p:attrName>
                                        </p:attrNameLst>
                                      </p:cBhvr>
                                      <p:tavLst>
                                        <p:tav tm="0">
                                          <p:val>
                                            <p:fltVal val="0"/>
                                          </p:val>
                                        </p:tav>
                                        <p:tav tm="100000">
                                          <p:val>
                                            <p:strVal val="#ppt_w"/>
                                          </p:val>
                                        </p:tav>
                                      </p:tavLst>
                                    </p:anim>
                                    <p:anim calcmode="lin" valueType="num">
                                      <p:cBhvr>
                                        <p:cTn id="25" dur="500" fill="hold"/>
                                        <p:tgtEl>
                                          <p:spTgt spid="59"/>
                                        </p:tgtEl>
                                        <p:attrNameLst>
                                          <p:attrName>ppt_h</p:attrName>
                                        </p:attrNameLst>
                                      </p:cBhvr>
                                      <p:tavLst>
                                        <p:tav tm="0">
                                          <p:val>
                                            <p:fltVal val="0"/>
                                          </p:val>
                                        </p:tav>
                                        <p:tav tm="100000">
                                          <p:val>
                                            <p:strVal val="#ppt_h"/>
                                          </p:val>
                                        </p:tav>
                                      </p:tavLst>
                                    </p:anim>
                                    <p:animEffect transition="in" filter="fade">
                                      <p:cBhvr>
                                        <p:cTn id="26" dur="500"/>
                                        <p:tgtEl>
                                          <p:spTgt spid="59"/>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par>
                          <p:cTn id="37" fill="hold">
                            <p:stCondLst>
                              <p:cond delay="3500"/>
                            </p:stCondLst>
                            <p:childTnLst>
                              <p:par>
                                <p:cTn id="38" presetID="31"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fltVal val="0"/>
                                          </p:val>
                                        </p:tav>
                                        <p:tav tm="100000">
                                          <p:val>
                                            <p:strVal val="#ppt_w"/>
                                          </p:val>
                                        </p:tav>
                                      </p:tavLst>
                                    </p:anim>
                                    <p:anim calcmode="lin" valueType="num">
                                      <p:cBhvr>
                                        <p:cTn id="41" dur="1000" fill="hold"/>
                                        <p:tgtEl>
                                          <p:spTgt spid="18"/>
                                        </p:tgtEl>
                                        <p:attrNameLst>
                                          <p:attrName>ppt_h</p:attrName>
                                        </p:attrNameLst>
                                      </p:cBhvr>
                                      <p:tavLst>
                                        <p:tav tm="0">
                                          <p:val>
                                            <p:fltVal val="0"/>
                                          </p:val>
                                        </p:tav>
                                        <p:tav tm="100000">
                                          <p:val>
                                            <p:strVal val="#ppt_h"/>
                                          </p:val>
                                        </p:tav>
                                      </p:tavLst>
                                    </p:anim>
                                    <p:anim calcmode="lin" valueType="num">
                                      <p:cBhvr>
                                        <p:cTn id="42" dur="1000" fill="hold"/>
                                        <p:tgtEl>
                                          <p:spTgt spid="18"/>
                                        </p:tgtEl>
                                        <p:attrNameLst>
                                          <p:attrName>style.rotation</p:attrName>
                                        </p:attrNameLst>
                                      </p:cBhvr>
                                      <p:tavLst>
                                        <p:tav tm="0">
                                          <p:val>
                                            <p:fltVal val="90"/>
                                          </p:val>
                                        </p:tav>
                                        <p:tav tm="100000">
                                          <p:val>
                                            <p:fltVal val="0"/>
                                          </p:val>
                                        </p:tav>
                                      </p:tavLst>
                                    </p:anim>
                                    <p:animEffect transition="in" filter="fade">
                                      <p:cBhvr>
                                        <p:cTn id="43" dur="1000"/>
                                        <p:tgtEl>
                                          <p:spTgt spid="18"/>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500"/>
                                        <p:tgtEl>
                                          <p:spTgt spid="56"/>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500"/>
                                        <p:tgtEl>
                                          <p:spTgt spid="55"/>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left)">
                                      <p:cBhvr>
                                        <p:cTn id="55" dur="500"/>
                                        <p:tgtEl>
                                          <p:spTgt spid="60"/>
                                        </p:tgtEl>
                                      </p:cBhvr>
                                    </p:animEffect>
                                  </p:childTnLst>
                                </p:cTn>
                              </p:par>
                            </p:childTnLst>
                          </p:cTn>
                        </p:par>
                        <p:par>
                          <p:cTn id="56" fill="hold">
                            <p:stCondLst>
                              <p:cond delay="6000"/>
                            </p:stCondLst>
                            <p:childTnLst>
                              <p:par>
                                <p:cTn id="57" presetID="22" presetClass="entr" presetSubtype="8"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0" grpId="0"/>
      <p:bldP spid="81" grpId="0"/>
      <p:bldP spid="55"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a:extLst>
              <a:ext uri="{FF2B5EF4-FFF2-40B4-BE49-F238E27FC236}">
                <a16:creationId xmlns:a16="http://schemas.microsoft.com/office/drawing/2014/main" id="{A3603CA6-8AC4-47D7-B02F-A04D9F2918E6}"/>
              </a:ext>
            </a:extLst>
          </p:cNvPr>
          <p:cNvGrpSpPr/>
          <p:nvPr/>
        </p:nvGrpSpPr>
        <p:grpSpPr>
          <a:xfrm>
            <a:off x="-100226" y="0"/>
            <a:ext cx="12094182" cy="6734909"/>
            <a:chOff x="-100226" y="0"/>
            <a:chExt cx="12094182" cy="6734909"/>
          </a:xfrm>
        </p:grpSpPr>
        <p:pic>
          <p:nvPicPr>
            <p:cNvPr id="41" name="Graphique 40">
              <a:extLst>
                <a:ext uri="{FF2B5EF4-FFF2-40B4-BE49-F238E27FC236}">
                  <a16:creationId xmlns:a16="http://schemas.microsoft.com/office/drawing/2014/main" id="{5BCEB307-4DF0-4CAF-9425-602359478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42" name="Groupe 41">
              <a:extLst>
                <a:ext uri="{FF2B5EF4-FFF2-40B4-BE49-F238E27FC236}">
                  <a16:creationId xmlns:a16="http://schemas.microsoft.com/office/drawing/2014/main" id="{BE897A1F-07DA-46B2-9070-2C0AE3E5FC1E}"/>
                </a:ext>
              </a:extLst>
            </p:cNvPr>
            <p:cNvGrpSpPr/>
            <p:nvPr/>
          </p:nvGrpSpPr>
          <p:grpSpPr>
            <a:xfrm>
              <a:off x="256603" y="345507"/>
              <a:ext cx="11737353" cy="6389402"/>
              <a:chOff x="256603" y="345507"/>
              <a:chExt cx="11737353" cy="6389402"/>
            </a:xfrm>
          </p:grpSpPr>
          <p:cxnSp>
            <p:nvCxnSpPr>
              <p:cNvPr id="43" name="Connecteur droit 42">
                <a:extLst>
                  <a:ext uri="{FF2B5EF4-FFF2-40B4-BE49-F238E27FC236}">
                    <a16:creationId xmlns:a16="http://schemas.microsoft.com/office/drawing/2014/main" id="{6BD47F9D-2BA2-447E-827A-247D3F399920}"/>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5B7FD09-C59F-4E5C-9939-DC1554D8A7EB}"/>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90357BEA-3891-4EE9-9588-89F5078C61E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82BF019-C015-4E6E-B29F-A0D843270FFA}"/>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51341CD1-4CC4-40F7-AE30-D453ED1F5034}"/>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44416B6-DB0A-427F-9493-84467735A251}"/>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9" name="Graphique 48">
                <a:extLst>
                  <a:ext uri="{FF2B5EF4-FFF2-40B4-BE49-F238E27FC236}">
                    <a16:creationId xmlns:a16="http://schemas.microsoft.com/office/drawing/2014/main" id="{DBCE007D-0A64-473F-B648-1A36CA6B755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50" name="ZoneTexte 49">
                <a:extLst>
                  <a:ext uri="{FF2B5EF4-FFF2-40B4-BE49-F238E27FC236}">
                    <a16:creationId xmlns:a16="http://schemas.microsoft.com/office/drawing/2014/main" id="{47A80029-C18B-4684-B05E-3E6D86EE6816}"/>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1" name="Connecteur droit 50">
                <a:extLst>
                  <a:ext uri="{FF2B5EF4-FFF2-40B4-BE49-F238E27FC236}">
                    <a16:creationId xmlns:a16="http://schemas.microsoft.com/office/drawing/2014/main" id="{594C6993-E625-424E-9A84-56995CB96E39}"/>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7C44B73-50BC-42A0-A7EE-72108679B8B4}"/>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ZoneTexte 24">
            <a:extLst>
              <a:ext uri="{FF2B5EF4-FFF2-40B4-BE49-F238E27FC236}">
                <a16:creationId xmlns:a16="http://schemas.microsoft.com/office/drawing/2014/main" id="{AE1CD2C2-6EF0-4FC7-9017-5D6439057226}"/>
              </a:ext>
            </a:extLst>
          </p:cNvPr>
          <p:cNvSpPr txBox="1"/>
          <p:nvPr/>
        </p:nvSpPr>
        <p:spPr>
          <a:xfrm>
            <a:off x="7023401" y="926051"/>
            <a:ext cx="4440288" cy="1138773"/>
          </a:xfrm>
          <a:prstGeom prst="rect">
            <a:avLst/>
          </a:prstGeom>
          <a:noFill/>
        </p:spPr>
        <p:txBody>
          <a:bodyPr wrap="square">
            <a:spAutoFit/>
          </a:bodyPr>
          <a:lstStyle/>
          <a:p>
            <a:pPr algn="r"/>
            <a:r>
              <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 The former </a:t>
            </a:r>
          </a:p>
          <a:p>
            <a:pPr algn="r"/>
            <a:r>
              <a:rPr lang="fr-CA" sz="2800" b="1" dirty="0" err="1">
                <a:solidFill>
                  <a:schemeClr val="tx1">
                    <a:lumMod val="50000"/>
                    <a:lumOff val="50000"/>
                  </a:schemeClr>
                </a:solidFill>
                <a:latin typeface="Didot" panose="02000503000000020003" pitchFamily="2" charset="0"/>
                <a:cs typeface="Arial" panose="020B0604020202020204" pitchFamily="34" charset="0"/>
              </a:rPr>
              <a:t>Hotel</a:t>
            </a:r>
            <a:r>
              <a:rPr lang="fr-CA" sz="2800" b="1" dirty="0">
                <a:solidFill>
                  <a:schemeClr val="tx1">
                    <a:lumMod val="50000"/>
                    <a:lumOff val="50000"/>
                  </a:schemeClr>
                </a:solidFill>
                <a:latin typeface="Didot" panose="02000503000000020003" pitchFamily="2" charset="0"/>
                <a:cs typeface="Arial" panose="020B0604020202020204" pitchFamily="34" charset="0"/>
              </a:rPr>
              <a:t> </a:t>
            </a:r>
            <a:r>
              <a:rPr lang="fr-CA" sz="2800" b="1" dirty="0" err="1">
                <a:solidFill>
                  <a:schemeClr val="tx1">
                    <a:lumMod val="50000"/>
                    <a:lumOff val="50000"/>
                  </a:schemeClr>
                </a:solidFill>
                <a:latin typeface="Didot" panose="02000503000000020003" pitchFamily="2" charset="0"/>
                <a:cs typeface="Arial" panose="020B0604020202020204" pitchFamily="34" charset="0"/>
              </a:rPr>
              <a:t>Nacional</a:t>
            </a:r>
            <a:endParaRPr lang="fr-CA" sz="2800" b="1" dirty="0">
              <a:solidFill>
                <a:schemeClr val="tx1">
                  <a:lumMod val="50000"/>
                  <a:lumOff val="50000"/>
                </a:schemeClr>
              </a:solidFill>
              <a:latin typeface="Didot" panose="02000503000000020003" pitchFamily="2" charset="0"/>
              <a:cs typeface="Arial" panose="020B0604020202020204" pitchFamily="34" charset="0"/>
            </a:endParaRPr>
          </a:p>
          <a:p>
            <a:pPr algn="r"/>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DD8E3E91-5A83-4383-B42A-8F3F202C921E}"/>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1F966B4-53B5-4221-9815-36F5F87DF1FB}"/>
              </a:ext>
            </a:extLst>
          </p:cNvPr>
          <p:cNvSpPr txBox="1"/>
          <p:nvPr/>
        </p:nvSpPr>
        <p:spPr>
          <a:xfrm>
            <a:off x="9234548" y="3200346"/>
            <a:ext cx="2229141" cy="3032625"/>
          </a:xfrm>
          <a:prstGeom prst="rect">
            <a:avLst/>
          </a:prstGeom>
          <a:noFill/>
        </p:spPr>
        <p:txBody>
          <a:bodyPr wrap="square">
            <a:spAutoFit/>
          </a:bodyPr>
          <a:lstStyle/>
          <a:p>
            <a:pPr algn="r">
              <a:lnSpc>
                <a:spcPct val="115000"/>
              </a:lnSpc>
              <a:spcAft>
                <a:spcPts val="1000"/>
              </a:spcAft>
            </a:pP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Today </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called “Parador”,… this hotel  was m</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entioned in her “Stories of the Sahara”….</a:t>
            </a:r>
          </a:p>
          <a:p>
            <a:pPr algn="r">
              <a:lnSpc>
                <a:spcPct val="115000"/>
              </a:lnSpc>
              <a:spcAft>
                <a:spcPts val="1000"/>
              </a:spcAft>
            </a:pP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San Mao</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  used to sell fresh fish, newly fished by her husband, to help </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the couple </a:t>
            </a:r>
            <a:r>
              <a:rPr lang="en-US"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rPr>
              <a:t>with d</a:t>
            </a:r>
            <a:r>
              <a:rPr lang="en-US" sz="1600" dirty="0">
                <a:solidFill>
                  <a:schemeClr val="tx1">
                    <a:lumMod val="95000"/>
                    <a:lumOff val="5000"/>
                  </a:schemeClr>
                </a:solidFill>
                <a:latin typeface="Roboto Light" panose="02000000000000000000" pitchFamily="2" charset="0"/>
                <a:ea typeface="Calibri" panose="020F0502020204030204" pitchFamily="34" charset="0"/>
                <a:cs typeface="Arial" panose="020B0604020202020204" pitchFamily="34" charset="0"/>
              </a:rPr>
              <a:t>omestic expenses</a:t>
            </a:r>
            <a:endParaRPr lang="fr-CA" sz="1600" dirty="0">
              <a:solidFill>
                <a:schemeClr val="tx1">
                  <a:lumMod val="95000"/>
                  <a:lumOff val="5000"/>
                </a:schemeClr>
              </a:solidFill>
              <a:effectLst/>
              <a:latin typeface="Roboto Light" panose="02000000000000000000" pitchFamily="2" charset="0"/>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EB6155CF-746E-47A2-895A-1541DF24CF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287255">
            <a:off x="642089" y="2015206"/>
            <a:ext cx="5566696" cy="417502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1AB6F1D9-7944-4912-A373-4D78AF74E9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5279">
            <a:off x="6227146" y="2098302"/>
            <a:ext cx="2950745" cy="3936102"/>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ZoneTexte 35">
            <a:extLst>
              <a:ext uri="{FF2B5EF4-FFF2-40B4-BE49-F238E27FC236}">
                <a16:creationId xmlns:a16="http://schemas.microsoft.com/office/drawing/2014/main" id="{768E426C-F486-40B5-BA19-A69AA4343572}"/>
              </a:ext>
            </a:extLst>
          </p:cNvPr>
          <p:cNvSpPr txBox="1"/>
          <p:nvPr/>
        </p:nvSpPr>
        <p:spPr>
          <a:xfrm>
            <a:off x="2224329" y="827102"/>
            <a:ext cx="3475415" cy="99264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pPr algn="r"/>
            <a:r>
              <a:rPr lang="fr-CA" b="1" dirty="0">
                <a:solidFill>
                  <a:srgbClr val="595959"/>
                </a:solidFill>
                <a:latin typeface="Didot" panose="02000503000000020003" pitchFamily="2" charset="0"/>
              </a:rPr>
              <a:t>The San Mao </a:t>
            </a:r>
          </a:p>
          <a:p>
            <a:pPr algn="r"/>
            <a:r>
              <a:rPr lang="fr-CA" b="1" dirty="0" err="1">
                <a:solidFill>
                  <a:srgbClr val="595959"/>
                </a:solidFill>
                <a:latin typeface="Didot" panose="02000503000000020003" pitchFamily="2" charset="0"/>
              </a:rPr>
              <a:t>Legacy</a:t>
            </a:r>
            <a:endParaRPr lang="fr-CA" b="1" dirty="0">
              <a:solidFill>
                <a:srgbClr val="595959"/>
              </a:solidFill>
              <a:latin typeface="Didot" panose="02000503000000020003" pitchFamily="2" charset="0"/>
            </a:endParaRPr>
          </a:p>
        </p:txBody>
      </p:sp>
      <p:pic>
        <p:nvPicPr>
          <p:cNvPr id="40" name="Graphique 39">
            <a:extLst>
              <a:ext uri="{FF2B5EF4-FFF2-40B4-BE49-F238E27FC236}">
                <a16:creationId xmlns:a16="http://schemas.microsoft.com/office/drawing/2014/main" id="{6ABF3A3B-F991-4CB1-803E-B2C5DD908DB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896209">
            <a:off x="7288074" y="854654"/>
            <a:ext cx="1154451" cy="1318941"/>
          </a:xfrm>
          <a:prstGeom prst="rect">
            <a:avLst/>
          </a:prstGeom>
        </p:spPr>
      </p:pic>
      <p:sp>
        <p:nvSpPr>
          <p:cNvPr id="39" name="ZoneTexte 38">
            <a:extLst>
              <a:ext uri="{FF2B5EF4-FFF2-40B4-BE49-F238E27FC236}">
                <a16:creationId xmlns:a16="http://schemas.microsoft.com/office/drawing/2014/main" id="{0355F5DC-AB76-4898-A7F0-26DB6C8827FB}"/>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27524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left)">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left)">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right)">
                                      <p:cBhvr>
                                        <p:cTn id="31" dur="500"/>
                                        <p:tgtEl>
                                          <p:spTgt spid="40"/>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3"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AD0027B4-69D4-4446-B575-8D2A5DB9B487}"/>
              </a:ext>
            </a:extLst>
          </p:cNvPr>
          <p:cNvGrpSpPr/>
          <p:nvPr/>
        </p:nvGrpSpPr>
        <p:grpSpPr>
          <a:xfrm>
            <a:off x="-100226" y="0"/>
            <a:ext cx="12094182" cy="6734909"/>
            <a:chOff x="-100226" y="0"/>
            <a:chExt cx="12094182" cy="6734909"/>
          </a:xfrm>
        </p:grpSpPr>
        <p:pic>
          <p:nvPicPr>
            <p:cNvPr id="25" name="Graphique 24">
              <a:extLst>
                <a:ext uri="{FF2B5EF4-FFF2-40B4-BE49-F238E27FC236}">
                  <a16:creationId xmlns:a16="http://schemas.microsoft.com/office/drawing/2014/main" id="{F349B725-3C37-4878-B4F3-5BC70C2180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36" name="Groupe 35">
              <a:extLst>
                <a:ext uri="{FF2B5EF4-FFF2-40B4-BE49-F238E27FC236}">
                  <a16:creationId xmlns:a16="http://schemas.microsoft.com/office/drawing/2014/main" id="{1411A27C-FCE2-496F-B4F2-23950F3034F0}"/>
                </a:ext>
              </a:extLst>
            </p:cNvPr>
            <p:cNvGrpSpPr/>
            <p:nvPr/>
          </p:nvGrpSpPr>
          <p:grpSpPr>
            <a:xfrm>
              <a:off x="256603" y="345507"/>
              <a:ext cx="11737353" cy="6389402"/>
              <a:chOff x="256603" y="345507"/>
              <a:chExt cx="11737353" cy="6389402"/>
            </a:xfrm>
          </p:grpSpPr>
          <p:cxnSp>
            <p:nvCxnSpPr>
              <p:cNvPr id="37" name="Connecteur droit 36">
                <a:extLst>
                  <a:ext uri="{FF2B5EF4-FFF2-40B4-BE49-F238E27FC236}">
                    <a16:creationId xmlns:a16="http://schemas.microsoft.com/office/drawing/2014/main" id="{4C404D65-8F54-468D-B750-4C20D32875C3}"/>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78A35E2-8AF7-47C3-B1FC-E9EDB228868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69E4E2A-CE6C-4A57-9B98-83737B5282F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EECC9E8-A16A-44AC-865E-5C680E8FA92B}"/>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E3FEDD7D-498E-4722-9333-B27F278AF8AF}"/>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E24E689-9097-44B8-973E-302F00A7E57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5" name="Graphique 44">
                <a:extLst>
                  <a:ext uri="{FF2B5EF4-FFF2-40B4-BE49-F238E27FC236}">
                    <a16:creationId xmlns:a16="http://schemas.microsoft.com/office/drawing/2014/main" id="{B340D8F4-5F1A-4F21-ACD3-B8A72EC066C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46" name="ZoneTexte 45">
                <a:extLst>
                  <a:ext uri="{FF2B5EF4-FFF2-40B4-BE49-F238E27FC236}">
                    <a16:creationId xmlns:a16="http://schemas.microsoft.com/office/drawing/2014/main" id="{3970C298-0D9E-43F0-940E-C5EF79424DB7}"/>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7" name="Connecteur droit 46">
                <a:extLst>
                  <a:ext uri="{FF2B5EF4-FFF2-40B4-BE49-F238E27FC236}">
                    <a16:creationId xmlns:a16="http://schemas.microsoft.com/office/drawing/2014/main" id="{CF258469-3667-4AA7-8DC6-522A936CA3FC}"/>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D01CDE3-427E-4D25-B077-1C25393BD0BD}"/>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Image 2">
            <a:extLst>
              <a:ext uri="{FF2B5EF4-FFF2-40B4-BE49-F238E27FC236}">
                <a16:creationId xmlns:a16="http://schemas.microsoft.com/office/drawing/2014/main" id="{3A856759-9C52-44E3-B58B-B207C83658C2}"/>
              </a:ext>
            </a:extLst>
          </p:cNvPr>
          <p:cNvPicPr>
            <a:picLocks noChangeAspect="1"/>
          </p:cNvPicPr>
          <p:nvPr/>
        </p:nvPicPr>
        <p:blipFill rotWithShape="1">
          <a:blip r:embed="rId7">
            <a:extLst>
              <a:ext uri="{28A0092B-C50C-407E-A947-70E740481C1C}">
                <a14:useLocalDpi xmlns:a14="http://schemas.microsoft.com/office/drawing/2010/main" val="0"/>
              </a:ext>
            </a:extLst>
          </a:blip>
          <a:srcRect l="332"/>
          <a:stretch/>
        </p:blipFill>
        <p:spPr>
          <a:xfrm rot="21284817">
            <a:off x="2467675" y="621804"/>
            <a:ext cx="9392356" cy="5538024"/>
          </a:xfrm>
          <a:prstGeom prst="rect">
            <a:avLst/>
          </a:prstGeom>
        </p:spPr>
      </p:pic>
      <p:sp>
        <p:nvSpPr>
          <p:cNvPr id="40" name="ZoneTexte 39">
            <a:extLst>
              <a:ext uri="{FF2B5EF4-FFF2-40B4-BE49-F238E27FC236}">
                <a16:creationId xmlns:a16="http://schemas.microsoft.com/office/drawing/2014/main" id="{A0A19CAE-5451-43AE-870F-BAE6A49D2128}"/>
              </a:ext>
            </a:extLst>
          </p:cNvPr>
          <p:cNvSpPr txBox="1"/>
          <p:nvPr/>
        </p:nvSpPr>
        <p:spPr>
          <a:xfrm>
            <a:off x="361098" y="3890596"/>
            <a:ext cx="1618621" cy="1138773"/>
          </a:xfrm>
          <a:prstGeom prst="rect">
            <a:avLst/>
          </a:prstGeom>
          <a:noFill/>
        </p:spPr>
        <p:txBody>
          <a:bodyPr wrap="square">
            <a:spAutoFit/>
          </a:bodyPr>
          <a:lstStyle/>
          <a:p>
            <a:r>
              <a:rPr lang="fr-CA" sz="2800" b="1" dirty="0" err="1">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rPr>
              <a:t>Coming</a:t>
            </a:r>
            <a:endParaRPr lang="fr-CA" sz="28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a:p>
            <a:r>
              <a:rPr lang="fr-CA" sz="2800" b="1" dirty="0" err="1">
                <a:solidFill>
                  <a:schemeClr val="tx1">
                    <a:lumMod val="50000"/>
                    <a:lumOff val="50000"/>
                  </a:schemeClr>
                </a:solidFill>
                <a:latin typeface="Didot" panose="02000503000000020003" pitchFamily="2" charset="0"/>
                <a:cs typeface="Arial" panose="020B0604020202020204" pitchFamily="34" charset="0"/>
              </a:rPr>
              <a:t>Soon</a:t>
            </a:r>
            <a:r>
              <a:rPr lang="fr-CA" sz="2800" b="1" dirty="0">
                <a:solidFill>
                  <a:schemeClr val="tx1">
                    <a:lumMod val="50000"/>
                    <a:lumOff val="50000"/>
                  </a:schemeClr>
                </a:solidFill>
                <a:latin typeface="Didot" panose="02000503000000020003" pitchFamily="2" charset="0"/>
                <a:cs typeface="Arial" panose="020B0604020202020204" pitchFamily="34" charset="0"/>
              </a:rPr>
              <a:t>!...</a:t>
            </a:r>
          </a:p>
          <a:p>
            <a:endParaRPr lang="fr-CA" sz="1200" b="1" dirty="0">
              <a:solidFill>
                <a:schemeClr val="tx1">
                  <a:lumMod val="50000"/>
                  <a:lumOff val="50000"/>
                </a:schemeClr>
              </a:solidFill>
              <a:effectLst/>
              <a:latin typeface="Didot" panose="02000503000000020003" pitchFamily="2" charset="0"/>
              <a:ea typeface="Calibri" panose="020F050202020403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B0397CFE-A5A1-4C5B-A608-7713936692C5}"/>
              </a:ext>
            </a:extLst>
          </p:cNvPr>
          <p:cNvSpPr txBox="1"/>
          <p:nvPr/>
        </p:nvSpPr>
        <p:spPr>
          <a:xfrm>
            <a:off x="361097" y="5053813"/>
            <a:ext cx="2712285" cy="1138773"/>
          </a:xfrm>
          <a:prstGeom prst="rect">
            <a:avLst/>
          </a:prstGeom>
          <a:noFill/>
        </p:spPr>
        <p:txBody>
          <a:bodyPr wrap="square">
            <a:spAutoFit/>
          </a:bodyPr>
          <a:lstStyle/>
          <a:p>
            <a:r>
              <a:rPr lang="fr-CA" sz="2800" b="1" dirty="0" err="1">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Tourist</a:t>
            </a:r>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 </a:t>
            </a:r>
            <a:r>
              <a:rPr lang="fr-CA" sz="2800" b="1" dirty="0" err="1">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Map</a:t>
            </a:r>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 </a:t>
            </a:r>
          </a:p>
          <a:p>
            <a:r>
              <a:rPr lang="fr-CA" sz="28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rPr>
              <a:t>of </a:t>
            </a:r>
            <a:r>
              <a:rPr lang="fr-CA" sz="2800" b="1" dirty="0">
                <a:solidFill>
                  <a:schemeClr val="tx1">
                    <a:lumMod val="85000"/>
                    <a:lumOff val="15000"/>
                  </a:schemeClr>
                </a:solidFill>
                <a:latin typeface="Didot" panose="02000503000000020003" pitchFamily="2" charset="0"/>
                <a:cs typeface="Arial" panose="020B0604020202020204" pitchFamily="34" charset="0"/>
              </a:rPr>
              <a:t>Laayoune</a:t>
            </a:r>
          </a:p>
          <a:p>
            <a:endParaRPr lang="fr-CA" sz="1200" b="1" dirty="0">
              <a:solidFill>
                <a:schemeClr val="tx1">
                  <a:lumMod val="85000"/>
                  <a:lumOff val="15000"/>
                </a:schemeClr>
              </a:solidFill>
              <a:effectLst/>
              <a:latin typeface="Didot" panose="02000503000000020003" pitchFamily="2" charset="0"/>
              <a:ea typeface="Calibri" panose="020F050202020403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6A65AFCF-483A-4A78-BE56-29E9BC188E25}"/>
              </a:ext>
            </a:extLst>
          </p:cNvPr>
          <p:cNvSpPr txBox="1"/>
          <p:nvPr/>
        </p:nvSpPr>
        <p:spPr>
          <a:xfrm>
            <a:off x="5679308" y="112465"/>
            <a:ext cx="4882734" cy="400110"/>
          </a:xfrm>
          <a:prstGeom prst="rect">
            <a:avLst/>
          </a:prstGeom>
          <a:noFill/>
        </p:spPr>
        <p:txBody>
          <a:bodyPr wrap="square" rtlCol="0">
            <a:spAutoFit/>
          </a:bodyPr>
          <a:lstStyle>
            <a:defPPr>
              <a:defRPr lang="fr-FR"/>
            </a:defPPr>
            <a:lvl1pPr>
              <a:spcBef>
                <a:spcPts val="1"/>
              </a:spcBef>
              <a:defRPr sz="3200" b="1">
                <a:solidFill>
                  <a:srgbClr val="404040"/>
                </a:solidFill>
                <a:latin typeface="Didot" panose="02000503000000020003" pitchFamily="2" charset="0"/>
              </a:defRPr>
            </a:lvl1pPr>
          </a:lstStyle>
          <a:p>
            <a:r>
              <a:rPr lang="fr-CA" sz="2000" dirty="0"/>
              <a:t>In the Footsteps of San Mao</a:t>
            </a:r>
          </a:p>
        </p:txBody>
      </p:sp>
    </p:spTree>
    <p:extLst>
      <p:ext uri="{BB962C8B-B14F-4D97-AF65-F5344CB8AC3E}">
        <p14:creationId xmlns:p14="http://schemas.microsoft.com/office/powerpoint/2010/main" val="16099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left)">
                                      <p:cBhvr>
                                        <p:cTn id="15" dur="500"/>
                                        <p:tgtEl>
                                          <p:spTgt spid="40">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wipe(left)">
                                      <p:cBhvr>
                                        <p:cTn id="19" dur="500"/>
                                        <p:tgtEl>
                                          <p:spTgt spid="41">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1">
                                            <p:txEl>
                                              <p:pRg st="1" end="1"/>
                                            </p:txEl>
                                          </p:spTgt>
                                        </p:tgtEl>
                                        <p:attrNameLst>
                                          <p:attrName>style.visibility</p:attrName>
                                        </p:attrNameLst>
                                      </p:cBhvr>
                                      <p:to>
                                        <p:strVal val="visible"/>
                                      </p:to>
                                    </p:set>
                                    <p:animEffect transition="in" filter="wipe(left)">
                                      <p:cBhvr>
                                        <p:cTn id="23" dur="500"/>
                                        <p:tgtEl>
                                          <p:spTgt spid="41">
                                            <p:txEl>
                                              <p:pRg st="1" end="1"/>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uiExpand="1" build="p"/>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8F6F88E-9B73-48FA-BA0E-8621696E092F}"/>
              </a:ext>
            </a:extLst>
          </p:cNvPr>
          <p:cNvPicPr>
            <a:picLocks noChangeAspect="1"/>
          </p:cNvPicPr>
          <p:nvPr/>
        </p:nvPicPr>
        <p:blipFill rotWithShape="1">
          <a:blip r:embed="rId3">
            <a:extLst>
              <a:ext uri="{28A0092B-C50C-407E-A947-70E740481C1C}">
                <a14:useLocalDpi xmlns:a14="http://schemas.microsoft.com/office/drawing/2010/main" val="0"/>
              </a:ext>
            </a:extLst>
          </a:blip>
          <a:srcRect t="34718" b="23158"/>
          <a:stretch/>
        </p:blipFill>
        <p:spPr>
          <a:xfrm>
            <a:off x="-6154" y="0"/>
            <a:ext cx="12228351" cy="6871051"/>
          </a:xfrm>
          <a:prstGeom prst="rect">
            <a:avLst/>
          </a:prstGeom>
        </p:spPr>
      </p:pic>
      <p:sp>
        <p:nvSpPr>
          <p:cNvPr id="19" name="Rectangle 18">
            <a:extLst>
              <a:ext uri="{FF2B5EF4-FFF2-40B4-BE49-F238E27FC236}">
                <a16:creationId xmlns:a16="http://schemas.microsoft.com/office/drawing/2014/main" id="{22579214-FDDF-4161-ACA6-4EB165A203B5}"/>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7894C61F-5F9F-4A00-8C11-DF47AAA79BB6}"/>
              </a:ext>
            </a:extLst>
          </p:cNvPr>
          <p:cNvCxnSpPr>
            <a:cxnSpLocks/>
          </p:cNvCxnSpPr>
          <p:nvPr/>
        </p:nvCxnSpPr>
        <p:spPr>
          <a:xfrm flipH="1">
            <a:off x="5792239" y="595240"/>
            <a:ext cx="1" cy="302097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err="1">
                <a:solidFill>
                  <a:schemeClr val="bg1"/>
                </a:solidFill>
                <a:latin typeface="Didot" panose="02000503000000020003" pitchFamily="2" charset="0"/>
              </a:rPr>
              <a:t>Laayoune’s</a:t>
            </a:r>
            <a:endParaRPr lang="fr-CA" sz="6000" b="1" dirty="0">
              <a:solidFill>
                <a:schemeClr val="bg1"/>
              </a:solidFill>
              <a:latin typeface="Didot" panose="02000503000000020003" pitchFamily="2" charset="0"/>
            </a:endParaRPr>
          </a:p>
        </p:txBody>
      </p:sp>
      <p:sp>
        <p:nvSpPr>
          <p:cNvPr id="70" name="ZoneTexte 69">
            <a:extLst>
              <a:ext uri="{FF2B5EF4-FFF2-40B4-BE49-F238E27FC236}">
                <a16:creationId xmlns:a16="http://schemas.microsoft.com/office/drawing/2014/main" id="{E5993682-467F-42DB-90FB-D42D8D71D3FD}"/>
              </a:ext>
            </a:extLst>
          </p:cNvPr>
          <p:cNvSpPr txBox="1"/>
          <p:nvPr/>
        </p:nvSpPr>
        <p:spPr>
          <a:xfrm>
            <a:off x="6909741" y="5731052"/>
            <a:ext cx="4657725" cy="423706"/>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r>
              <a:rPr lang="fr-CA" dirty="0" err="1"/>
              <a:t>Inspiring</a:t>
            </a:r>
            <a:r>
              <a:rPr lang="fr-CA" dirty="0"/>
              <a:t> </a:t>
            </a:r>
            <a:r>
              <a:rPr lang="fr-CA" dirty="0" err="1"/>
              <a:t>writers</a:t>
            </a:r>
            <a:endParaRPr lang="fr-CA" dirty="0"/>
          </a:p>
        </p:txBody>
      </p:sp>
      <p:sp>
        <p:nvSpPr>
          <p:cNvPr id="20" name="ZoneTexte 19">
            <a:extLst>
              <a:ext uri="{FF2B5EF4-FFF2-40B4-BE49-F238E27FC236}">
                <a16:creationId xmlns:a16="http://schemas.microsoft.com/office/drawing/2014/main" id="{4B7744B2-8D42-4098-BF03-3C916A2D3186}"/>
              </a:ext>
            </a:extLst>
          </p:cNvPr>
          <p:cNvSpPr txBox="1"/>
          <p:nvPr/>
        </p:nvSpPr>
        <p:spPr>
          <a:xfrm>
            <a:off x="5762308" y="1315490"/>
            <a:ext cx="4021709" cy="769441"/>
          </a:xfrm>
          <a:prstGeom prst="rect">
            <a:avLst/>
          </a:prstGeom>
          <a:noFill/>
        </p:spPr>
        <p:txBody>
          <a:bodyPr wrap="square" rtlCol="0">
            <a:spAutoFit/>
          </a:bodyPr>
          <a:lstStyle/>
          <a:p>
            <a:pPr>
              <a:spcBef>
                <a:spcPts val="1"/>
              </a:spcBef>
            </a:pPr>
            <a:r>
              <a:rPr lang="fr-CA" sz="4400" b="1" dirty="0">
                <a:solidFill>
                  <a:schemeClr val="bg1">
                    <a:lumMod val="75000"/>
                  </a:schemeClr>
                </a:solidFill>
                <a:latin typeface="Didot" panose="02000503000000020003" pitchFamily="2" charset="0"/>
              </a:rPr>
              <a:t>Secret Stories</a:t>
            </a:r>
          </a:p>
        </p:txBody>
      </p:sp>
      <p:sp>
        <p:nvSpPr>
          <p:cNvPr id="23" name="ZoneTexte 22">
            <a:extLst>
              <a:ext uri="{FF2B5EF4-FFF2-40B4-BE49-F238E27FC236}">
                <a16:creationId xmlns:a16="http://schemas.microsoft.com/office/drawing/2014/main" id="{2F77CC05-0BEF-45B4-86F1-89D49B6A0BDB}"/>
              </a:ext>
            </a:extLst>
          </p:cNvPr>
          <p:cNvSpPr txBox="1"/>
          <p:nvPr/>
        </p:nvSpPr>
        <p:spPr>
          <a:xfrm>
            <a:off x="5706453" y="96395"/>
            <a:ext cx="4882734" cy="400110"/>
          </a:xfrm>
          <a:prstGeom prst="rect">
            <a:avLst/>
          </a:prstGeom>
          <a:noFill/>
        </p:spPr>
        <p:txBody>
          <a:bodyPr wrap="square">
            <a:spAutoFit/>
          </a:bodyPr>
          <a:lstStyle/>
          <a:p>
            <a:r>
              <a:rPr lang="fr-CA" sz="2000" dirty="0">
                <a:solidFill>
                  <a:schemeClr val="bg1"/>
                </a:solidFill>
                <a:latin typeface="Didot LT Std" panose="02070803090506020303" pitchFamily="18" charset="0"/>
                <a:ea typeface="Calibri" panose="020F0502020204030204" pitchFamily="34" charset="0"/>
                <a:cs typeface="Arial" panose="020B0604020202020204" pitchFamily="34" charset="0"/>
              </a:rPr>
              <a:t>I</a:t>
            </a:r>
            <a:r>
              <a:rPr lang="fr-CA" sz="2000" dirty="0">
                <a:solidFill>
                  <a:schemeClr val="bg1"/>
                </a:solidFill>
                <a:effectLst/>
                <a:latin typeface="Didot LT Std" panose="02070803090506020303" pitchFamily="18" charset="0"/>
                <a:ea typeface="Calibri" panose="020F0502020204030204" pitchFamily="34" charset="0"/>
                <a:cs typeface="Arial" panose="020B0604020202020204" pitchFamily="34" charset="0"/>
              </a:rPr>
              <a:t>n the Footsteps of San Mao</a:t>
            </a:r>
          </a:p>
        </p:txBody>
      </p:sp>
      <p:grpSp>
        <p:nvGrpSpPr>
          <p:cNvPr id="17" name="Group 54">
            <a:extLst>
              <a:ext uri="{FF2B5EF4-FFF2-40B4-BE49-F238E27FC236}">
                <a16:creationId xmlns:a16="http://schemas.microsoft.com/office/drawing/2014/main" id="{AC793EB1-DC20-47CE-82FD-991B268A228D}"/>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3C5B01A9-EA26-48E0-978A-D2A3ECA8F6A7}"/>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28B56D09-B595-4266-86E4-72EB2F3A90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E6C5DA48-823E-4010-9D53-1304D1FF2FE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C0B4EF26-70AE-4A30-9665-9533AA52374F}"/>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6DE758AD-6DDD-4C4A-B38B-E3267FB8669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7BA707B1-AC4A-4C7A-AE05-939238F864C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3B97D725-08DD-4AA0-8D21-E5FDEF930E7C}"/>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5F469BC5-65A3-44A1-B20C-1556F27B5B0A}"/>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157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8" grpId="0"/>
      <p:bldP spid="70"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9" name="Groupe 58">
            <a:extLst>
              <a:ext uri="{FF2B5EF4-FFF2-40B4-BE49-F238E27FC236}">
                <a16:creationId xmlns:a16="http://schemas.microsoft.com/office/drawing/2014/main" id="{40FC2A0F-CA4E-4B1F-93DA-AE304DFA5678}"/>
              </a:ext>
            </a:extLst>
          </p:cNvPr>
          <p:cNvGrpSpPr/>
          <p:nvPr/>
        </p:nvGrpSpPr>
        <p:grpSpPr>
          <a:xfrm>
            <a:off x="-100226" y="0"/>
            <a:ext cx="12094182" cy="6734909"/>
            <a:chOff x="-100226" y="0"/>
            <a:chExt cx="12094182" cy="6734909"/>
          </a:xfrm>
        </p:grpSpPr>
        <p:pic>
          <p:nvPicPr>
            <p:cNvPr id="61" name="Graphique 60">
              <a:extLst>
                <a:ext uri="{FF2B5EF4-FFF2-40B4-BE49-F238E27FC236}">
                  <a16:creationId xmlns:a16="http://schemas.microsoft.com/office/drawing/2014/main" id="{A981A29F-48AE-49BD-9E12-73123DAB45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75" name="Groupe 74">
              <a:extLst>
                <a:ext uri="{FF2B5EF4-FFF2-40B4-BE49-F238E27FC236}">
                  <a16:creationId xmlns:a16="http://schemas.microsoft.com/office/drawing/2014/main" id="{B30328CC-124F-4B3E-886F-D2C4A317A586}"/>
                </a:ext>
              </a:extLst>
            </p:cNvPr>
            <p:cNvGrpSpPr/>
            <p:nvPr/>
          </p:nvGrpSpPr>
          <p:grpSpPr>
            <a:xfrm>
              <a:off x="256603" y="345507"/>
              <a:ext cx="11737353" cy="6389402"/>
              <a:chOff x="256603" y="345507"/>
              <a:chExt cx="11737353" cy="6389402"/>
            </a:xfrm>
          </p:grpSpPr>
          <p:cxnSp>
            <p:nvCxnSpPr>
              <p:cNvPr id="76" name="Connecteur droit 75">
                <a:extLst>
                  <a:ext uri="{FF2B5EF4-FFF2-40B4-BE49-F238E27FC236}">
                    <a16:creationId xmlns:a16="http://schemas.microsoft.com/office/drawing/2014/main" id="{F3A48459-31EB-49CC-9044-C301C1CCF15C}"/>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6AA6CA63-98DA-4A6D-ADC3-880EEB9DABC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02AFF35A-E25F-4151-A1E6-8D7BA7E67D4D}"/>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000961B-79C8-4C4A-84B9-F7938B780E9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B8A392F-CA4D-4040-AFD4-AB12E45047B5}"/>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8D087383-138D-4E22-B772-7D0F9E312641}"/>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2" name="Graphique 81">
                <a:extLst>
                  <a:ext uri="{FF2B5EF4-FFF2-40B4-BE49-F238E27FC236}">
                    <a16:creationId xmlns:a16="http://schemas.microsoft.com/office/drawing/2014/main" id="{A53E1B24-E056-41CC-8BCA-38A2C967584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83" name="ZoneTexte 82">
                <a:extLst>
                  <a:ext uri="{FF2B5EF4-FFF2-40B4-BE49-F238E27FC236}">
                    <a16:creationId xmlns:a16="http://schemas.microsoft.com/office/drawing/2014/main" id="{1DDC4F5B-7868-489F-A766-A5E14752EB2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92" name="Connecteur droit 91">
                <a:extLst>
                  <a:ext uri="{FF2B5EF4-FFF2-40B4-BE49-F238E27FC236}">
                    <a16:creationId xmlns:a16="http://schemas.microsoft.com/office/drawing/2014/main" id="{3A684B73-DF1B-44B7-9B11-DB8CB1860B6A}"/>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888702E-A613-4FC1-804F-BC9FEFDFCD27}"/>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18741" y="60213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3231991" y="4506635"/>
            <a:ext cx="2585007"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6888" y="432077"/>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pic>
        <p:nvPicPr>
          <p:cNvPr id="50" name="Image 49">
            <a:extLst>
              <a:ext uri="{FF2B5EF4-FFF2-40B4-BE49-F238E27FC236}">
                <a16:creationId xmlns:a16="http://schemas.microsoft.com/office/drawing/2014/main" id="{41B27C6F-5FB5-4FA0-8524-6B3C4F524177}"/>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2867765" y="-14849"/>
            <a:ext cx="2793555" cy="4418726"/>
          </a:xfrm>
          <a:prstGeom prst="rect">
            <a:avLst/>
          </a:prstGeom>
        </p:spPr>
      </p:pic>
      <p:grpSp>
        <p:nvGrpSpPr>
          <p:cNvPr id="51" name="Groupe 50">
            <a:extLst>
              <a:ext uri="{FF2B5EF4-FFF2-40B4-BE49-F238E27FC236}">
                <a16:creationId xmlns:a16="http://schemas.microsoft.com/office/drawing/2014/main" id="{0C23EA09-EF38-4333-8660-19171E7FCEF5}"/>
              </a:ext>
            </a:extLst>
          </p:cNvPr>
          <p:cNvGrpSpPr/>
          <p:nvPr/>
        </p:nvGrpSpPr>
        <p:grpSpPr>
          <a:xfrm>
            <a:off x="3011810" y="4664631"/>
            <a:ext cx="2730882" cy="1815882"/>
            <a:chOff x="4489049" y="5377737"/>
            <a:chExt cx="1233977" cy="1392040"/>
          </a:xfrm>
        </p:grpSpPr>
        <p:sp>
          <p:nvSpPr>
            <p:cNvPr id="52" name="ZoneTexte 51">
              <a:extLst>
                <a:ext uri="{FF2B5EF4-FFF2-40B4-BE49-F238E27FC236}">
                  <a16:creationId xmlns:a16="http://schemas.microsoft.com/office/drawing/2014/main" id="{FD63F300-FD9A-412C-8A46-6C0CF80FDE09}"/>
                </a:ext>
              </a:extLst>
            </p:cNvPr>
            <p:cNvSpPr txBox="1"/>
            <p:nvPr/>
          </p:nvSpPr>
          <p:spPr>
            <a:xfrm>
              <a:off x="4554964" y="5377737"/>
              <a:ext cx="1168062" cy="1392040"/>
            </a:xfrm>
            <a:prstGeom prst="rect">
              <a:avLst/>
            </a:prstGeom>
            <a:noFill/>
            <a:ln>
              <a:noFill/>
            </a:ln>
          </p:spPr>
          <p:txBody>
            <a:bodyPr wrap="square">
              <a:spAutoFit/>
            </a:bodyPr>
            <a:lstStyle/>
            <a:p>
              <a:pPr indent="-324000" algn="just"/>
              <a:r>
                <a:rPr lang="fr-CA" sz="1600" b="1" i="0" dirty="0">
                  <a:solidFill>
                    <a:srgbClr val="202122"/>
                  </a:solidFill>
                  <a:effectLst/>
                  <a:latin typeface="Roboto Light" panose="02000000000000000000" pitchFamily="2" charset="0"/>
                  <a:ea typeface="Roboto Light" panose="02000000000000000000" pitchFamily="2" charset="0"/>
                </a:rPr>
                <a:t>Antoine de Saint </a:t>
              </a:r>
              <a:r>
                <a:rPr lang="fr-CA" sz="1600" b="1" i="0" dirty="0" err="1">
                  <a:solidFill>
                    <a:srgbClr val="202122"/>
                  </a:solidFill>
                  <a:effectLst/>
                  <a:latin typeface="Roboto Light" panose="02000000000000000000" pitchFamily="2" charset="0"/>
                  <a:ea typeface="Roboto Light" panose="02000000000000000000" pitchFamily="2" charset="0"/>
                </a:rPr>
                <a:t>Exupery</a:t>
              </a:r>
              <a:r>
                <a:rPr lang="fr-CA" sz="1600" b="1" i="0" dirty="0">
                  <a:solidFill>
                    <a:srgbClr val="202122"/>
                  </a:solidFill>
                  <a:effectLst/>
                  <a:latin typeface="Roboto Light" panose="02000000000000000000" pitchFamily="2" charset="0"/>
                  <a:ea typeface="Roboto Light" panose="02000000000000000000" pitchFamily="2" charset="0"/>
                </a:rPr>
                <a:t> </a:t>
              </a:r>
            </a:p>
            <a:p>
              <a:pPr indent="-324000" algn="just"/>
              <a:r>
                <a:rPr lang="fr-CA" sz="1600" b="1" i="0" dirty="0">
                  <a:solidFill>
                    <a:srgbClr val="202122"/>
                  </a:solidFill>
                  <a:effectLst/>
                  <a:latin typeface="Roboto Light" panose="02000000000000000000" pitchFamily="2" charset="0"/>
                  <a:ea typeface="Roboto Light" panose="02000000000000000000" pitchFamily="2" charset="0"/>
                </a:rPr>
                <a:t>(1900-1944), </a:t>
              </a:r>
            </a:p>
            <a:p>
              <a:pPr indent="-324000" algn="just"/>
              <a:r>
                <a:rPr lang="en-US" sz="1600" b="0" i="0" dirty="0">
                  <a:solidFill>
                    <a:srgbClr val="202122"/>
                  </a:solidFill>
                  <a:effectLst/>
                  <a:latin typeface="Roboto Light" panose="02000000000000000000" pitchFamily="2" charset="0"/>
                  <a:ea typeface="Roboto Light" panose="02000000000000000000" pitchFamily="2" charset="0"/>
                </a:rPr>
                <a:t>was a French writer, poet, aristocrat, journalist and pioneering aviator. He was known for his famous novel “</a:t>
              </a:r>
              <a:r>
                <a:rPr lang="en-US" sz="1600" b="1" i="1" dirty="0">
                  <a:solidFill>
                    <a:srgbClr val="202122"/>
                  </a:solidFill>
                  <a:latin typeface="Roboto Light" panose="02000000000000000000" pitchFamily="2" charset="0"/>
                  <a:ea typeface="Roboto Light" panose="02000000000000000000" pitchFamily="2" charset="0"/>
                </a:rPr>
                <a:t>T</a:t>
              </a:r>
              <a:r>
                <a:rPr lang="en-US" sz="1600" b="1" i="1" dirty="0">
                  <a:solidFill>
                    <a:srgbClr val="202122"/>
                  </a:solidFill>
                  <a:effectLst/>
                  <a:latin typeface="Roboto Light" panose="02000000000000000000" pitchFamily="2" charset="0"/>
                  <a:ea typeface="Roboto Light" panose="02000000000000000000" pitchFamily="2" charset="0"/>
                </a:rPr>
                <a:t>he little prince”.</a:t>
              </a:r>
              <a:endParaRPr lang="fr-CA" sz="1600" b="1" i="1" dirty="0">
                <a:solidFill>
                  <a:srgbClr val="404040"/>
                </a:solidFill>
                <a:latin typeface="Roboto Light" panose="02000000000000000000" pitchFamily="2" charset="0"/>
                <a:ea typeface="Roboto Light" panose="02000000000000000000" pitchFamily="2" charset="0"/>
              </a:endParaRPr>
            </a:p>
          </p:txBody>
        </p:sp>
        <p:sp>
          <p:nvSpPr>
            <p:cNvPr id="53" name="Rectangle 52">
              <a:extLst>
                <a:ext uri="{FF2B5EF4-FFF2-40B4-BE49-F238E27FC236}">
                  <a16:creationId xmlns:a16="http://schemas.microsoft.com/office/drawing/2014/main" id="{09347847-4338-485E-885F-586EE0080052}"/>
                </a:ext>
              </a:extLst>
            </p:cNvPr>
            <p:cNvSpPr/>
            <p:nvPr/>
          </p:nvSpPr>
          <p:spPr>
            <a:xfrm>
              <a:off x="4489049" y="5454880"/>
              <a:ext cx="65915" cy="11557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4" name="ZoneTexte 53">
            <a:extLst>
              <a:ext uri="{FF2B5EF4-FFF2-40B4-BE49-F238E27FC236}">
                <a16:creationId xmlns:a16="http://schemas.microsoft.com/office/drawing/2014/main" id="{94813B0E-7FD0-49D4-A738-BDD75245D9B7}"/>
              </a:ext>
            </a:extLst>
          </p:cNvPr>
          <p:cNvSpPr txBox="1"/>
          <p:nvPr/>
        </p:nvSpPr>
        <p:spPr>
          <a:xfrm>
            <a:off x="648869" y="4642215"/>
            <a:ext cx="1813516" cy="1423531"/>
          </a:xfrm>
          <a:prstGeom prst="rect">
            <a:avLst/>
          </a:prstGeom>
          <a:noFill/>
        </p:spPr>
        <p:txBody>
          <a:bodyPr wrap="square" rtlCol="0">
            <a:spAutoFit/>
          </a:bodyPr>
          <a:lstStyle/>
          <a:p>
            <a:pPr>
              <a:lnSpc>
                <a:spcPct val="70000"/>
              </a:lnSpc>
              <a:spcBef>
                <a:spcPts val="1"/>
              </a:spcBef>
            </a:pPr>
            <a:r>
              <a:rPr lang="fr-CA" sz="4000" b="1" dirty="0">
                <a:solidFill>
                  <a:srgbClr val="A6A6A6"/>
                </a:solidFill>
                <a:latin typeface="Didot" panose="02000503000000020003" pitchFamily="2" charset="0"/>
              </a:rPr>
              <a:t>&amp; The </a:t>
            </a:r>
          </a:p>
          <a:p>
            <a:pPr>
              <a:lnSpc>
                <a:spcPct val="70000"/>
              </a:lnSpc>
              <a:spcBef>
                <a:spcPts val="1"/>
              </a:spcBef>
            </a:pPr>
            <a:r>
              <a:rPr lang="fr-CA" sz="4000" b="1" dirty="0">
                <a:solidFill>
                  <a:srgbClr val="A6A6A6"/>
                </a:solidFill>
                <a:latin typeface="Didot" panose="02000503000000020003" pitchFamily="2" charset="0"/>
              </a:rPr>
              <a:t>Little</a:t>
            </a:r>
          </a:p>
          <a:p>
            <a:pPr>
              <a:lnSpc>
                <a:spcPct val="70000"/>
              </a:lnSpc>
              <a:spcBef>
                <a:spcPts val="1"/>
              </a:spcBef>
            </a:pPr>
            <a:r>
              <a:rPr lang="fr-CA" sz="4000" b="1" dirty="0">
                <a:solidFill>
                  <a:srgbClr val="A6A6A6"/>
                </a:solidFill>
                <a:latin typeface="Didot" panose="02000503000000020003" pitchFamily="2" charset="0"/>
              </a:rPr>
              <a:t>Prince</a:t>
            </a:r>
          </a:p>
        </p:txBody>
      </p:sp>
      <p:sp>
        <p:nvSpPr>
          <p:cNvPr id="55" name="ZoneTexte 54">
            <a:extLst>
              <a:ext uri="{FF2B5EF4-FFF2-40B4-BE49-F238E27FC236}">
                <a16:creationId xmlns:a16="http://schemas.microsoft.com/office/drawing/2014/main" id="{C8ECCDCC-9BB9-4E57-8375-9EABBECDCD5C}"/>
              </a:ext>
            </a:extLst>
          </p:cNvPr>
          <p:cNvSpPr txBox="1"/>
          <p:nvPr/>
        </p:nvSpPr>
        <p:spPr>
          <a:xfrm>
            <a:off x="689074" y="2469437"/>
            <a:ext cx="3041746" cy="1934440"/>
          </a:xfrm>
          <a:prstGeom prst="rect">
            <a:avLst/>
          </a:prstGeom>
          <a:noFill/>
        </p:spPr>
        <p:txBody>
          <a:bodyPr wrap="square" rtlCol="0">
            <a:spAutoFit/>
          </a:bodyPr>
          <a:lstStyle/>
          <a:p>
            <a:pPr>
              <a:lnSpc>
                <a:spcPct val="65000"/>
              </a:lnSpc>
              <a:spcBef>
                <a:spcPts val="1"/>
              </a:spcBef>
            </a:pPr>
            <a:r>
              <a:rPr lang="fr-CA" sz="3600" b="1" dirty="0">
                <a:solidFill>
                  <a:schemeClr val="bg1">
                    <a:lumMod val="50000"/>
                  </a:schemeClr>
                </a:solidFill>
                <a:latin typeface="Didot" panose="02000503000000020003" pitchFamily="2" charset="0"/>
              </a:rPr>
              <a:t>The </a:t>
            </a:r>
            <a:r>
              <a:rPr lang="fr-CA" sz="3600" b="1" dirty="0" err="1">
                <a:solidFill>
                  <a:schemeClr val="bg1">
                    <a:lumMod val="50000"/>
                  </a:schemeClr>
                </a:solidFill>
                <a:latin typeface="Didot" panose="02000503000000020003" pitchFamily="2" charset="0"/>
              </a:rPr>
              <a:t>Legendary</a:t>
            </a:r>
            <a:r>
              <a:rPr lang="fr-CA" sz="3600" b="1" dirty="0">
                <a:solidFill>
                  <a:schemeClr val="bg1">
                    <a:lumMod val="50000"/>
                  </a:schemeClr>
                </a:solidFill>
                <a:latin typeface="Didot" panose="02000503000000020003" pitchFamily="2" charset="0"/>
              </a:rPr>
              <a:t> </a:t>
            </a:r>
            <a:r>
              <a:rPr lang="fr-CA" sz="3600" b="1" dirty="0">
                <a:solidFill>
                  <a:schemeClr val="tx1">
                    <a:lumMod val="65000"/>
                    <a:lumOff val="35000"/>
                  </a:schemeClr>
                </a:solidFill>
                <a:latin typeface="Didot" panose="02000503000000020003" pitchFamily="2" charset="0"/>
              </a:rPr>
              <a:t>Antoine</a:t>
            </a:r>
          </a:p>
          <a:p>
            <a:pPr>
              <a:lnSpc>
                <a:spcPct val="65000"/>
              </a:lnSpc>
              <a:spcBef>
                <a:spcPts val="1"/>
              </a:spcBef>
            </a:pPr>
            <a:r>
              <a:rPr lang="fr-CA" sz="3600" b="1" dirty="0">
                <a:solidFill>
                  <a:schemeClr val="tx1">
                    <a:lumMod val="65000"/>
                    <a:lumOff val="35000"/>
                  </a:schemeClr>
                </a:solidFill>
                <a:latin typeface="Didot" panose="02000503000000020003" pitchFamily="2" charset="0"/>
              </a:rPr>
              <a:t>de Saint</a:t>
            </a:r>
          </a:p>
          <a:p>
            <a:pPr>
              <a:lnSpc>
                <a:spcPct val="65000"/>
              </a:lnSpc>
              <a:spcBef>
                <a:spcPts val="1"/>
              </a:spcBef>
            </a:pPr>
            <a:r>
              <a:rPr lang="fr-CA" sz="3600" b="1" dirty="0" err="1">
                <a:solidFill>
                  <a:schemeClr val="tx1">
                    <a:lumMod val="65000"/>
                    <a:lumOff val="35000"/>
                  </a:schemeClr>
                </a:solidFill>
                <a:latin typeface="Didot" panose="02000503000000020003" pitchFamily="2" charset="0"/>
              </a:rPr>
              <a:t>Exupery</a:t>
            </a:r>
            <a:endParaRPr lang="fr-CA" sz="3600" b="1" dirty="0">
              <a:solidFill>
                <a:schemeClr val="bg1">
                  <a:lumMod val="65000"/>
                </a:schemeClr>
              </a:solidFill>
              <a:latin typeface="Didot" panose="02000503000000020003" pitchFamily="2" charset="0"/>
            </a:endParaRPr>
          </a:p>
        </p:txBody>
      </p:sp>
      <p:grpSp>
        <p:nvGrpSpPr>
          <p:cNvPr id="56" name="Groupe 55">
            <a:extLst>
              <a:ext uri="{FF2B5EF4-FFF2-40B4-BE49-F238E27FC236}">
                <a16:creationId xmlns:a16="http://schemas.microsoft.com/office/drawing/2014/main" id="{1FE75737-B658-4273-9A5C-5DAAC92ADA8B}"/>
              </a:ext>
            </a:extLst>
          </p:cNvPr>
          <p:cNvGrpSpPr/>
          <p:nvPr/>
        </p:nvGrpSpPr>
        <p:grpSpPr>
          <a:xfrm>
            <a:off x="8225306" y="4139643"/>
            <a:ext cx="760536" cy="238542"/>
            <a:chOff x="8796406" y="5388225"/>
            <a:chExt cx="1060786" cy="276509"/>
          </a:xfrm>
        </p:grpSpPr>
        <p:sp>
          <p:nvSpPr>
            <p:cNvPr id="57" name="Rectangle : coins arrondis 56">
              <a:extLst>
                <a:ext uri="{FF2B5EF4-FFF2-40B4-BE49-F238E27FC236}">
                  <a16:creationId xmlns:a16="http://schemas.microsoft.com/office/drawing/2014/main" id="{E95EE2DF-E744-4AC4-B7EA-DCD1365E1C32}"/>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58" name="ZoneTexte 57">
              <a:extLst>
                <a:ext uri="{FF2B5EF4-FFF2-40B4-BE49-F238E27FC236}">
                  <a16:creationId xmlns:a16="http://schemas.microsoft.com/office/drawing/2014/main" id="{A85DD6DB-0134-44D9-BD55-F547F87CE368}"/>
                </a:ext>
              </a:extLst>
            </p:cNvPr>
            <p:cNvSpPr txBox="1"/>
            <p:nvPr/>
          </p:nvSpPr>
          <p:spPr>
            <a:xfrm>
              <a:off x="8796406" y="5388225"/>
              <a:ext cx="1044114" cy="270013"/>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TARFAYA</a:t>
              </a:r>
              <a:endParaRPr lang="fr-CA" sz="1050" dirty="0">
                <a:solidFill>
                  <a:srgbClr val="0070C0"/>
                </a:solidFill>
                <a:latin typeface="Roboto Light" panose="02000000000000000000" pitchFamily="2" charset="0"/>
                <a:ea typeface="Roboto Light" panose="02000000000000000000" pitchFamily="2" charset="0"/>
              </a:endParaRPr>
            </a:p>
          </p:txBody>
        </p:sp>
      </p:gr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298094" y="4098195"/>
            <a:ext cx="870736"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1h15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851575" y="4208843"/>
            <a:ext cx="589329" cy="432076"/>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5163" y="3689122"/>
            <a:ext cx="614771" cy="614771"/>
          </a:xfrm>
          <a:prstGeom prst="rect">
            <a:avLst/>
          </a:prstGeom>
        </p:spPr>
      </p:pic>
      <p:grpSp>
        <p:nvGrpSpPr>
          <p:cNvPr id="62" name="Groupe 61">
            <a:extLst>
              <a:ext uri="{FF2B5EF4-FFF2-40B4-BE49-F238E27FC236}">
                <a16:creationId xmlns:a16="http://schemas.microsoft.com/office/drawing/2014/main" id="{72A47FAF-1376-4121-A43E-69B29A04E737}"/>
              </a:ext>
            </a:extLst>
          </p:cNvPr>
          <p:cNvGrpSpPr/>
          <p:nvPr/>
        </p:nvGrpSpPr>
        <p:grpSpPr>
          <a:xfrm>
            <a:off x="5784619" y="1816481"/>
            <a:ext cx="5839397" cy="2130148"/>
            <a:chOff x="256603" y="4345081"/>
            <a:chExt cx="5839397" cy="2130148"/>
          </a:xfrm>
        </p:grpSpPr>
        <p:sp>
          <p:nvSpPr>
            <p:cNvPr id="68" name="ZoneTexte 67">
              <a:extLst>
                <a:ext uri="{FF2B5EF4-FFF2-40B4-BE49-F238E27FC236}">
                  <a16:creationId xmlns:a16="http://schemas.microsoft.com/office/drawing/2014/main" id="{55BC3A2C-9EF1-4001-9A60-65F9C84D3B73}"/>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71" name="ZoneTexte 70">
              <a:extLst>
                <a:ext uri="{FF2B5EF4-FFF2-40B4-BE49-F238E27FC236}">
                  <a16:creationId xmlns:a16="http://schemas.microsoft.com/office/drawing/2014/main" id="{D91DCF96-7032-4C1F-A3CE-2896301C9411}"/>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72" name="Connecteur droit 71">
              <a:extLst>
                <a:ext uri="{FF2B5EF4-FFF2-40B4-BE49-F238E27FC236}">
                  <a16:creationId xmlns:a16="http://schemas.microsoft.com/office/drawing/2014/main" id="{1F4B6168-0C75-4390-BA0E-3A5722A6082D}"/>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8E5210C2-8DB3-4585-8E7C-2AD936D72DB0}"/>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9A8B1100-34CE-4435-A6E3-C93B40D2D82A}"/>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
        <p:nvSpPr>
          <p:cNvPr id="45" name="Rectangle : coins arrondis 44">
            <a:extLst>
              <a:ext uri="{FF2B5EF4-FFF2-40B4-BE49-F238E27FC236}">
                <a16:creationId xmlns:a16="http://schemas.microsoft.com/office/drawing/2014/main" id="{D099058A-E6B0-4FDD-937F-FF26CBDDF2C1}"/>
              </a:ext>
            </a:extLst>
          </p:cNvPr>
          <p:cNvSpPr/>
          <p:nvPr/>
        </p:nvSpPr>
        <p:spPr>
          <a:xfrm>
            <a:off x="2140003" y="1116186"/>
            <a:ext cx="550112" cy="156190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6" name="ZoneTexte 45">
            <a:extLst>
              <a:ext uri="{FF2B5EF4-FFF2-40B4-BE49-F238E27FC236}">
                <a16:creationId xmlns:a16="http://schemas.microsoft.com/office/drawing/2014/main" id="{F0A8D53A-81C9-4380-9B4C-18100F64F77B}"/>
              </a:ext>
            </a:extLst>
          </p:cNvPr>
          <p:cNvSpPr txBox="1"/>
          <p:nvPr/>
        </p:nvSpPr>
        <p:spPr>
          <a:xfrm>
            <a:off x="2143847" y="1204641"/>
            <a:ext cx="542425" cy="1384995"/>
          </a:xfrm>
          <a:prstGeom prst="rect">
            <a:avLst/>
          </a:prstGeom>
          <a:noFill/>
        </p:spPr>
        <p:txBody>
          <a:bodyPr wrap="square" rtlCol="0">
            <a:spAutoFit/>
          </a:bodyPr>
          <a:lstStyle/>
          <a:p>
            <a:pPr algn="ctr"/>
            <a:r>
              <a:rPr lang="zh-TW" altLang="fr-FR" sz="2800" b="1" dirty="0">
                <a:solidFill>
                  <a:schemeClr val="bg1"/>
                </a:solidFill>
                <a:latin typeface="Artifakt Element" panose="020B0503050000020004" pitchFamily="34" charset="0"/>
                <a:ea typeface="cwTeX Q Ming" panose="02000603000000000000" pitchFamily="2" charset="-128"/>
                <a:cs typeface="Arial" panose="020B0604020202020204" pitchFamily="34" charset="0"/>
              </a:rPr>
              <a:t>小王子</a:t>
            </a:r>
          </a:p>
        </p:txBody>
      </p:sp>
    </p:spTree>
    <p:extLst>
      <p:ext uri="{BB962C8B-B14F-4D97-AF65-F5344CB8AC3E}">
        <p14:creationId xmlns:p14="http://schemas.microsoft.com/office/powerpoint/2010/main" val="18294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up)">
                                      <p:cBhvr>
                                        <p:cTn id="28" dur="500"/>
                                        <p:tgtEl>
                                          <p:spTgt spid="63"/>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par>
                          <p:cTn id="33" fill="hold">
                            <p:stCondLst>
                              <p:cond delay="3500"/>
                            </p:stCondLst>
                            <p:childTnLst>
                              <p:par>
                                <p:cTn id="34" presetID="22" presetClass="entr" presetSubtype="1"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500"/>
                                        <p:tgtEl>
                                          <p:spTgt spid="56"/>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par>
                          <p:cTn id="49" fill="hold">
                            <p:stCondLst>
                              <p:cond delay="5000"/>
                            </p:stCondLst>
                            <p:childTnLst>
                              <p:par>
                                <p:cTn id="50" presetID="2" presetClass="entr" presetSubtype="4" fill="hold" nodeType="after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additive="base">
                                        <p:cTn id="52" dur="500" fill="hold"/>
                                        <p:tgtEl>
                                          <p:spTgt spid="64"/>
                                        </p:tgtEl>
                                        <p:attrNameLst>
                                          <p:attrName>ppt_x</p:attrName>
                                        </p:attrNameLst>
                                      </p:cBhvr>
                                      <p:tavLst>
                                        <p:tav tm="0">
                                          <p:val>
                                            <p:strVal val="#ppt_x"/>
                                          </p:val>
                                        </p:tav>
                                        <p:tav tm="100000">
                                          <p:val>
                                            <p:strVal val="#ppt_x"/>
                                          </p:val>
                                        </p:tav>
                                      </p:tavLst>
                                    </p:anim>
                                    <p:anim calcmode="lin" valueType="num">
                                      <p:cBhvr additive="base">
                                        <p:cTn id="53" dur="500" fill="hold"/>
                                        <p:tgtEl>
                                          <p:spTgt spid="64"/>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right)">
                                      <p:cBhvr>
                                        <p:cTn id="57" dur="500"/>
                                        <p:tgtEl>
                                          <p:spTgt spid="66"/>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right)">
                                      <p:cBhvr>
                                        <p:cTn id="61" dur="500"/>
                                        <p:tgtEl>
                                          <p:spTgt spid="50"/>
                                        </p:tgtEl>
                                      </p:cBhvr>
                                    </p:animEffect>
                                  </p:childTnLst>
                                </p:cTn>
                              </p:par>
                            </p:childTnLst>
                          </p:cTn>
                        </p:par>
                        <p:par>
                          <p:cTn id="62" fill="hold">
                            <p:stCondLst>
                              <p:cond delay="6500"/>
                            </p:stCondLst>
                            <p:childTnLst>
                              <p:par>
                                <p:cTn id="63" presetID="22" presetClass="entr" presetSubtype="8"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left)">
                                      <p:cBhvr>
                                        <p:cTn id="65" dur="500"/>
                                        <p:tgtEl>
                                          <p:spTgt spid="55"/>
                                        </p:tgtEl>
                                      </p:cBhvr>
                                    </p:animEffect>
                                  </p:childTnLst>
                                </p:cTn>
                              </p:par>
                            </p:childTnLst>
                          </p:cTn>
                        </p:par>
                        <p:par>
                          <p:cTn id="66" fill="hold">
                            <p:stCondLst>
                              <p:cond delay="7000"/>
                            </p:stCondLst>
                            <p:childTnLst>
                              <p:par>
                                <p:cTn id="67" presetID="22" presetClass="entr" presetSubtype="8"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left)">
                                      <p:cBhvr>
                                        <p:cTn id="69" dur="500"/>
                                        <p:tgtEl>
                                          <p:spTgt spid="54"/>
                                        </p:tgtEl>
                                      </p:cBhvr>
                                    </p:animEffect>
                                  </p:childTnLst>
                                </p:cTn>
                              </p:par>
                            </p:childTnLst>
                          </p:cTn>
                        </p:par>
                        <p:par>
                          <p:cTn id="70" fill="hold">
                            <p:stCondLst>
                              <p:cond delay="7500"/>
                            </p:stCondLst>
                            <p:childTnLst>
                              <p:par>
                                <p:cTn id="71" presetID="22" presetClass="entr" presetSubtype="1"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up)">
                                      <p:cBhvr>
                                        <p:cTn id="73" dur="500"/>
                                        <p:tgtEl>
                                          <p:spTgt spid="51"/>
                                        </p:tgtEl>
                                      </p:cBhvr>
                                    </p:animEffect>
                                  </p:childTnLst>
                                </p:cTn>
                              </p:par>
                            </p:childTnLst>
                          </p:cTn>
                        </p:par>
                        <p:par>
                          <p:cTn id="74" fill="hold">
                            <p:stCondLst>
                              <p:cond delay="8000"/>
                            </p:stCondLst>
                            <p:childTnLst>
                              <p:par>
                                <p:cTn id="75" presetID="53" presetClass="entr" presetSubtype="16"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ppt_w</p:attrName>
                                        </p:attrNameLst>
                                      </p:cBhvr>
                                      <p:tavLst>
                                        <p:tav tm="0">
                                          <p:val>
                                            <p:fltVal val="0"/>
                                          </p:val>
                                        </p:tav>
                                        <p:tav tm="100000">
                                          <p:val>
                                            <p:strVal val="#ppt_w"/>
                                          </p:val>
                                        </p:tav>
                                      </p:tavLst>
                                    </p:anim>
                                    <p:anim calcmode="lin" valueType="num">
                                      <p:cBhvr>
                                        <p:cTn id="78" dur="500" fill="hold"/>
                                        <p:tgtEl>
                                          <p:spTgt spid="60"/>
                                        </p:tgtEl>
                                        <p:attrNameLst>
                                          <p:attrName>ppt_h</p:attrName>
                                        </p:attrNameLst>
                                      </p:cBhvr>
                                      <p:tavLst>
                                        <p:tav tm="0">
                                          <p:val>
                                            <p:fltVal val="0"/>
                                          </p:val>
                                        </p:tav>
                                        <p:tav tm="100000">
                                          <p:val>
                                            <p:strVal val="#ppt_h"/>
                                          </p:val>
                                        </p:tav>
                                      </p:tavLst>
                                    </p:anim>
                                    <p:animEffect transition="in" filter="fade">
                                      <p:cBhvr>
                                        <p:cTn id="79" dur="500"/>
                                        <p:tgtEl>
                                          <p:spTgt spid="60"/>
                                        </p:tgtEl>
                                      </p:cBhvr>
                                    </p:animEffect>
                                  </p:childTnLst>
                                </p:cTn>
                              </p:par>
                            </p:childTnLst>
                          </p:cTn>
                        </p:par>
                        <p:par>
                          <p:cTn id="80" fill="hold">
                            <p:stCondLst>
                              <p:cond delay="8500"/>
                            </p:stCondLst>
                            <p:childTnLst>
                              <p:par>
                                <p:cTn id="81" presetID="22" presetClass="entr" presetSubtype="8" fill="hold" grpId="0" nodeType="afterEffect">
                                  <p:stCondLst>
                                    <p:cond delay="250"/>
                                  </p:stCondLst>
                                  <p:childTnLst>
                                    <p:set>
                                      <p:cBhvr>
                                        <p:cTn id="82" dur="1" fill="hold">
                                          <p:stCondLst>
                                            <p:cond delay="0"/>
                                          </p:stCondLst>
                                        </p:cTn>
                                        <p:tgtEl>
                                          <p:spTgt spid="46">
                                            <p:txEl>
                                              <p:pRg st="0" end="0"/>
                                            </p:txEl>
                                          </p:spTgt>
                                        </p:tgtEl>
                                        <p:attrNameLst>
                                          <p:attrName>style.visibility</p:attrName>
                                        </p:attrNameLst>
                                      </p:cBhvr>
                                      <p:to>
                                        <p:strVal val="visible"/>
                                      </p:to>
                                    </p:set>
                                    <p:animEffect transition="in" filter="wipe(left)">
                                      <p:cBhvr>
                                        <p:cTn id="83" dur="500"/>
                                        <p:tgtEl>
                                          <p:spTgt spid="46">
                                            <p:txEl>
                                              <p:pRg st="0" end="0"/>
                                            </p:txEl>
                                          </p:spTgt>
                                        </p:tgtEl>
                                      </p:cBhvr>
                                    </p:animEffect>
                                  </p:childTnLst>
                                </p:cTn>
                              </p:par>
                            </p:childTnLst>
                          </p:cTn>
                        </p:par>
                        <p:par>
                          <p:cTn id="84" fill="hold">
                            <p:stCondLst>
                              <p:cond delay="9250"/>
                            </p:stCondLst>
                            <p:childTnLst>
                              <p:par>
                                <p:cTn id="85" presetID="22" presetClass="entr" presetSubtype="1"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up)">
                                      <p:cBhvr>
                                        <p:cTn id="8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p:bldP spid="55" grpId="0"/>
      <p:bldP spid="70" grpId="0"/>
      <p:bldP spid="2" grpId="0" animBg="1"/>
      <p:bldP spid="45" grpId="0" animBg="1"/>
      <p:bldP spid="4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4561CC-B994-48A3-9EBF-FF94CBB8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049"/>
            <a:ext cx="12214576" cy="7114991"/>
          </a:xfrm>
          <a:prstGeom prst="rect">
            <a:avLst/>
          </a:prstGeom>
        </p:spPr>
      </p:pic>
      <p:pic>
        <p:nvPicPr>
          <p:cNvPr id="40" name="Graphique 39">
            <a:extLst>
              <a:ext uri="{FF2B5EF4-FFF2-40B4-BE49-F238E27FC236}">
                <a16:creationId xmlns:a16="http://schemas.microsoft.com/office/drawing/2014/main" id="{617128E1-6654-441D-9C2F-8164FE814FF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1080" y="1034919"/>
            <a:ext cx="248058" cy="1761934"/>
          </a:xfrm>
          <a:prstGeom prst="rect">
            <a:avLst/>
          </a:prstGeom>
        </p:spPr>
      </p:pic>
      <p:pic>
        <p:nvPicPr>
          <p:cNvPr id="36" name="Graphique 35">
            <a:extLst>
              <a:ext uri="{FF2B5EF4-FFF2-40B4-BE49-F238E27FC236}">
                <a16:creationId xmlns:a16="http://schemas.microsoft.com/office/drawing/2014/main" id="{C615C01C-BC7B-4E2F-AA8D-B1C5D1FB9D5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279428" flipV="1">
            <a:off x="7796623" y="4003411"/>
            <a:ext cx="1134559" cy="1766059"/>
          </a:xfrm>
          <a:prstGeom prst="rect">
            <a:avLst/>
          </a:prstGeom>
        </p:spPr>
      </p:pic>
      <p:sp>
        <p:nvSpPr>
          <p:cNvPr id="38" name="ZoneTexte 37">
            <a:extLst>
              <a:ext uri="{FF2B5EF4-FFF2-40B4-BE49-F238E27FC236}">
                <a16:creationId xmlns:a16="http://schemas.microsoft.com/office/drawing/2014/main" id="{F40E6E19-55C8-4B62-A8D1-428600B8DBC5}"/>
              </a:ext>
            </a:extLst>
          </p:cNvPr>
          <p:cNvSpPr txBox="1"/>
          <p:nvPr/>
        </p:nvSpPr>
        <p:spPr>
          <a:xfrm>
            <a:off x="9233318" y="5078729"/>
            <a:ext cx="2516842" cy="1463542"/>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solidFill>
                  <a:srgbClr val="595959"/>
                </a:solidFill>
              </a:rPr>
              <a:t>Antoine</a:t>
            </a:r>
          </a:p>
          <a:p>
            <a:r>
              <a:rPr lang="fr-CA" dirty="0">
                <a:solidFill>
                  <a:srgbClr val="595959"/>
                </a:solidFill>
              </a:rPr>
              <a:t>de Saint</a:t>
            </a:r>
          </a:p>
          <a:p>
            <a:r>
              <a:rPr lang="fr-CA" dirty="0" err="1">
                <a:solidFill>
                  <a:srgbClr val="595959"/>
                </a:solidFill>
              </a:rPr>
              <a:t>Exupery</a:t>
            </a:r>
            <a:endParaRPr lang="fr-CA" dirty="0">
              <a:solidFill>
                <a:srgbClr val="595959"/>
              </a:solidFill>
            </a:endParaRPr>
          </a:p>
        </p:txBody>
      </p:sp>
      <p:sp>
        <p:nvSpPr>
          <p:cNvPr id="4" name="ZoneTexte 3">
            <a:extLst>
              <a:ext uri="{FF2B5EF4-FFF2-40B4-BE49-F238E27FC236}">
                <a16:creationId xmlns:a16="http://schemas.microsoft.com/office/drawing/2014/main" id="{C24D1856-1BBE-30FE-67A7-3E633B8A5AD7}"/>
              </a:ext>
            </a:extLst>
          </p:cNvPr>
          <p:cNvSpPr txBox="1"/>
          <p:nvPr/>
        </p:nvSpPr>
        <p:spPr>
          <a:xfrm>
            <a:off x="580944" y="4934787"/>
            <a:ext cx="7600950" cy="1477328"/>
          </a:xfrm>
          <a:prstGeom prst="rect">
            <a:avLst/>
          </a:prstGeom>
          <a:noFill/>
        </p:spPr>
        <p:txBody>
          <a:bodyPr wrap="square">
            <a:spAutoFit/>
          </a:bodyPr>
          <a:lstStyle/>
          <a:p>
            <a:r>
              <a:rPr lang="en-US" dirty="0">
                <a:latin typeface="Roboto Light" panose="02000000000000000000" pitchFamily="2" charset="0"/>
                <a:ea typeface="Roboto Light" panose="02000000000000000000" pitchFamily="2" charset="0"/>
              </a:rPr>
              <a:t>Who could predict , that this young kid will influence generations of people through his famous book « the little prince » </a:t>
            </a:r>
          </a:p>
          <a:p>
            <a:r>
              <a:rPr lang="en-US" dirty="0">
                <a:latin typeface="Roboto Light" panose="02000000000000000000" pitchFamily="2" charset="0"/>
                <a:ea typeface="Roboto Light" panose="02000000000000000000" pitchFamily="2" charset="0"/>
              </a:rPr>
              <a:t>The Little Prince became Saint-</a:t>
            </a:r>
            <a:r>
              <a:rPr lang="en-US" dirty="0" err="1">
                <a:latin typeface="Roboto Light" panose="02000000000000000000" pitchFamily="2" charset="0"/>
                <a:ea typeface="Roboto Light" panose="02000000000000000000" pitchFamily="2" charset="0"/>
              </a:rPr>
              <a:t>Exupéry's</a:t>
            </a:r>
            <a:r>
              <a:rPr lang="en-US" dirty="0">
                <a:latin typeface="Roboto Light" panose="02000000000000000000" pitchFamily="2" charset="0"/>
                <a:ea typeface="Roboto Light" panose="02000000000000000000" pitchFamily="2" charset="0"/>
              </a:rPr>
              <a:t> most successful work, selling an estimated 140 million copies worldwide, which makes it one of the best-selling in history. He found his inspiration in the Moroccan Sahara.</a:t>
            </a:r>
          </a:p>
        </p:txBody>
      </p:sp>
      <p:sp>
        <p:nvSpPr>
          <p:cNvPr id="8" name="Ellipse 7">
            <a:extLst>
              <a:ext uri="{FF2B5EF4-FFF2-40B4-BE49-F238E27FC236}">
                <a16:creationId xmlns:a16="http://schemas.microsoft.com/office/drawing/2014/main" id="{83C2877B-7753-4879-BD8B-507C35D3CAA7}"/>
              </a:ext>
            </a:extLst>
          </p:cNvPr>
          <p:cNvSpPr/>
          <p:nvPr/>
        </p:nvSpPr>
        <p:spPr>
          <a:xfrm>
            <a:off x="6324600" y="598673"/>
            <a:ext cx="2152479" cy="2863508"/>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0" name="Groupe 49">
            <a:extLst>
              <a:ext uri="{FF2B5EF4-FFF2-40B4-BE49-F238E27FC236}">
                <a16:creationId xmlns:a16="http://schemas.microsoft.com/office/drawing/2014/main" id="{CF528B0F-0818-41F7-BDD1-21B4A22E1C1C}"/>
              </a:ext>
            </a:extLst>
          </p:cNvPr>
          <p:cNvGrpSpPr/>
          <p:nvPr/>
        </p:nvGrpSpPr>
        <p:grpSpPr>
          <a:xfrm>
            <a:off x="-100226" y="0"/>
            <a:ext cx="12094182" cy="6734909"/>
            <a:chOff x="-100226" y="0"/>
            <a:chExt cx="12094182" cy="6734909"/>
          </a:xfrm>
        </p:grpSpPr>
        <p:pic>
          <p:nvPicPr>
            <p:cNvPr id="51" name="Graphique 50">
              <a:extLst>
                <a:ext uri="{FF2B5EF4-FFF2-40B4-BE49-F238E27FC236}">
                  <a16:creationId xmlns:a16="http://schemas.microsoft.com/office/drawing/2014/main" id="{80911E34-57CB-486E-837F-E89AFABC0A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0226" y="0"/>
              <a:ext cx="2347281" cy="1658710"/>
            </a:xfrm>
            <a:prstGeom prst="rect">
              <a:avLst/>
            </a:prstGeom>
          </p:spPr>
        </p:pic>
        <p:grpSp>
          <p:nvGrpSpPr>
            <p:cNvPr id="52" name="Groupe 51">
              <a:extLst>
                <a:ext uri="{FF2B5EF4-FFF2-40B4-BE49-F238E27FC236}">
                  <a16:creationId xmlns:a16="http://schemas.microsoft.com/office/drawing/2014/main" id="{6EC71BEA-56E2-4C0B-9372-A300E577A739}"/>
                </a:ext>
              </a:extLst>
            </p:cNvPr>
            <p:cNvGrpSpPr/>
            <p:nvPr/>
          </p:nvGrpSpPr>
          <p:grpSpPr>
            <a:xfrm>
              <a:off x="256603" y="345507"/>
              <a:ext cx="11737353" cy="6389402"/>
              <a:chOff x="256603" y="345507"/>
              <a:chExt cx="11737353" cy="6389402"/>
            </a:xfrm>
          </p:grpSpPr>
          <p:cxnSp>
            <p:nvCxnSpPr>
              <p:cNvPr id="53" name="Connecteur droit 52">
                <a:extLst>
                  <a:ext uri="{FF2B5EF4-FFF2-40B4-BE49-F238E27FC236}">
                    <a16:creationId xmlns:a16="http://schemas.microsoft.com/office/drawing/2014/main" id="{E56EBC39-69AA-4878-BC09-F99095729332}"/>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BF58C61D-5697-4198-A425-CFFC3EDA0AA1}"/>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584D9F72-4C88-47EE-B231-6C6CD32130F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46F4F11-64B7-4316-A4EA-3E76900D80BE}"/>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61E2DB7-C120-4A14-B1A1-91A3DBB0548F}"/>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964C66BD-D907-432A-BC83-A5F9A94A2EB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9" name="Graphique 58">
                <a:extLst>
                  <a:ext uri="{FF2B5EF4-FFF2-40B4-BE49-F238E27FC236}">
                    <a16:creationId xmlns:a16="http://schemas.microsoft.com/office/drawing/2014/main" id="{38CF9FB5-A7F0-4DEC-AD77-B3489AF8E1F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5898" y="630732"/>
                <a:ext cx="248058" cy="1761934"/>
              </a:xfrm>
              <a:prstGeom prst="rect">
                <a:avLst/>
              </a:prstGeom>
            </p:spPr>
          </p:pic>
          <p:sp>
            <p:nvSpPr>
              <p:cNvPr id="60" name="ZoneTexte 59">
                <a:extLst>
                  <a:ext uri="{FF2B5EF4-FFF2-40B4-BE49-F238E27FC236}">
                    <a16:creationId xmlns:a16="http://schemas.microsoft.com/office/drawing/2014/main" id="{4B720BE4-FF0B-40C0-B821-AD7CE343177F}"/>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61" name="Connecteur droit 60">
                <a:extLst>
                  <a:ext uri="{FF2B5EF4-FFF2-40B4-BE49-F238E27FC236}">
                    <a16:creationId xmlns:a16="http://schemas.microsoft.com/office/drawing/2014/main" id="{7BE0E79F-F89D-4742-8A2E-CBF2185A137E}"/>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E7EED79C-9CE7-48C2-8403-CCB632AB7A8B}"/>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687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3E5E76-6AE6-4BFF-831B-61D43C077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2192000" cy="6908800"/>
          </a:xfrm>
          <a:prstGeom prst="rect">
            <a:avLst/>
          </a:prstGeom>
        </p:spPr>
      </p:pic>
      <p:sp>
        <p:nvSpPr>
          <p:cNvPr id="53" name="Rectangle 52">
            <a:extLst>
              <a:ext uri="{FF2B5EF4-FFF2-40B4-BE49-F238E27FC236}">
                <a16:creationId xmlns:a16="http://schemas.microsoft.com/office/drawing/2014/main" id="{EA00D981-6C6C-4076-A132-390A78B3847F}"/>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8ACF7616-1F52-4435-956B-8A27BD865392}"/>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9C1E4647-B1FA-41B2-8B36-9E9128AB4010}"/>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50" name="ZoneTexte 49">
            <a:extLst>
              <a:ext uri="{FF2B5EF4-FFF2-40B4-BE49-F238E27FC236}">
                <a16:creationId xmlns:a16="http://schemas.microsoft.com/office/drawing/2014/main" id="{D57B62FA-5FD1-4AA2-A98C-A3375966FD1D}"/>
              </a:ext>
            </a:extLst>
          </p:cNvPr>
          <p:cNvSpPr txBox="1"/>
          <p:nvPr/>
        </p:nvSpPr>
        <p:spPr>
          <a:xfrm>
            <a:off x="7073355" y="5021785"/>
            <a:ext cx="4657725" cy="584775"/>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r>
              <a:rPr lang="fr-CA" dirty="0"/>
              <a:t>Antoine de Saint </a:t>
            </a:r>
            <a:r>
              <a:rPr lang="fr-CA" dirty="0" err="1"/>
              <a:t>Exupery</a:t>
            </a:r>
            <a:endParaRPr lang="fr-CA" dirty="0"/>
          </a:p>
        </p:txBody>
      </p:sp>
      <p:sp>
        <p:nvSpPr>
          <p:cNvPr id="51" name="ZoneTexte 50">
            <a:extLst>
              <a:ext uri="{FF2B5EF4-FFF2-40B4-BE49-F238E27FC236}">
                <a16:creationId xmlns:a16="http://schemas.microsoft.com/office/drawing/2014/main" id="{728CB75B-40EC-4ECE-9F09-53A641F0F445}"/>
              </a:ext>
            </a:extLst>
          </p:cNvPr>
          <p:cNvSpPr txBox="1"/>
          <p:nvPr/>
        </p:nvSpPr>
        <p:spPr>
          <a:xfrm>
            <a:off x="7073355" y="5530693"/>
            <a:ext cx="4657725" cy="646331"/>
          </a:xfrm>
          <a:prstGeom prst="rect">
            <a:avLst/>
          </a:prstGeom>
          <a:noFill/>
        </p:spPr>
        <p:txBody>
          <a:bodyPr wrap="square" rtlCol="0">
            <a:spAutoFit/>
          </a:bodyPr>
          <a:lstStyle/>
          <a:p>
            <a:pPr algn="r">
              <a:spcBef>
                <a:spcPts val="1"/>
              </a:spcBef>
            </a:pPr>
            <a:r>
              <a:rPr lang="fr-CA" i="1" dirty="0">
                <a:solidFill>
                  <a:schemeClr val="bg1"/>
                </a:solidFill>
                <a:latin typeface="Roboto" panose="02000000000000000000" pitchFamily="2" charset="0"/>
                <a:ea typeface="Roboto" panose="02000000000000000000" pitchFamily="2" charset="0"/>
              </a:rPr>
              <a:t>« Sir... </a:t>
            </a:r>
            <a:r>
              <a:rPr lang="fr-CA" i="1" dirty="0" err="1">
                <a:solidFill>
                  <a:schemeClr val="bg1"/>
                </a:solidFill>
                <a:latin typeface="Roboto" panose="02000000000000000000" pitchFamily="2" charset="0"/>
                <a:ea typeface="Roboto" panose="02000000000000000000" pitchFamily="2" charset="0"/>
              </a:rPr>
              <a:t>I’d</a:t>
            </a:r>
            <a:r>
              <a:rPr lang="fr-CA" i="1" dirty="0">
                <a:solidFill>
                  <a:schemeClr val="bg1"/>
                </a:solidFill>
                <a:latin typeface="Roboto" panose="02000000000000000000" pitchFamily="2" charset="0"/>
                <a:ea typeface="Roboto" panose="02000000000000000000" pitchFamily="2" charset="0"/>
              </a:rPr>
              <a:t> like to </a:t>
            </a:r>
            <a:r>
              <a:rPr lang="fr-CA" i="1" dirty="0" err="1">
                <a:solidFill>
                  <a:schemeClr val="bg1"/>
                </a:solidFill>
                <a:latin typeface="Roboto" panose="02000000000000000000" pitchFamily="2" charset="0"/>
                <a:ea typeface="Roboto" panose="02000000000000000000" pitchFamily="2" charset="0"/>
              </a:rPr>
              <a:t>fly</a:t>
            </a:r>
            <a:r>
              <a:rPr lang="fr-CA" i="1" dirty="0">
                <a:solidFill>
                  <a:schemeClr val="bg1"/>
                </a:solidFill>
                <a:latin typeface="Roboto" panose="02000000000000000000" pitchFamily="2" charset="0"/>
                <a:ea typeface="Roboto" panose="02000000000000000000" pitchFamily="2" charset="0"/>
              </a:rPr>
              <a:t>... </a:t>
            </a:r>
          </a:p>
          <a:p>
            <a:pPr algn="r">
              <a:spcBef>
                <a:spcPts val="1"/>
              </a:spcBef>
            </a:pPr>
            <a:r>
              <a:rPr lang="fr-CA" i="1" dirty="0">
                <a:solidFill>
                  <a:schemeClr val="bg1"/>
                </a:solidFill>
                <a:latin typeface="Roboto" panose="02000000000000000000" pitchFamily="2" charset="0"/>
                <a:ea typeface="Roboto" panose="02000000000000000000" pitchFamily="2" charset="0"/>
              </a:rPr>
              <a:t>Just </a:t>
            </a:r>
            <a:r>
              <a:rPr lang="fr-CA" i="1" dirty="0" err="1">
                <a:solidFill>
                  <a:schemeClr val="bg1"/>
                </a:solidFill>
                <a:latin typeface="Roboto" panose="02000000000000000000" pitchFamily="2" charset="0"/>
                <a:ea typeface="Roboto" panose="02000000000000000000" pitchFamily="2" charset="0"/>
              </a:rPr>
              <a:t>fly</a:t>
            </a:r>
            <a:r>
              <a:rPr lang="fr-CA" i="1" dirty="0">
                <a:solidFill>
                  <a:schemeClr val="bg1"/>
                </a:solidFill>
                <a:latin typeface="Roboto" panose="02000000000000000000" pitchFamily="2" charset="0"/>
                <a:ea typeface="Roboto" panose="02000000000000000000" pitchFamily="2" charset="0"/>
              </a:rPr>
              <a:t>. »</a:t>
            </a:r>
            <a:endParaRPr lang="fr-CA" sz="3200" i="1" spc="-150" dirty="0">
              <a:solidFill>
                <a:schemeClr val="bg1"/>
              </a:solidFill>
              <a:latin typeface="Roboto" panose="02000000000000000000" pitchFamily="2" charset="0"/>
              <a:ea typeface="Roboto" panose="02000000000000000000" pitchFamily="2" charset="0"/>
            </a:endParaRPr>
          </a:p>
        </p:txBody>
      </p:sp>
      <p:sp>
        <p:nvSpPr>
          <p:cNvPr id="52" name="ZoneTexte 51">
            <a:extLst>
              <a:ext uri="{FF2B5EF4-FFF2-40B4-BE49-F238E27FC236}">
                <a16:creationId xmlns:a16="http://schemas.microsoft.com/office/drawing/2014/main" id="{60D4FA2B-DFAE-4743-B211-3A1A8B175167}"/>
              </a:ext>
            </a:extLst>
          </p:cNvPr>
          <p:cNvSpPr txBox="1"/>
          <p:nvPr/>
        </p:nvSpPr>
        <p:spPr>
          <a:xfrm>
            <a:off x="7054105" y="6130410"/>
            <a:ext cx="4657725" cy="276999"/>
          </a:xfrm>
          <a:prstGeom prst="rect">
            <a:avLst/>
          </a:prstGeom>
          <a:noFill/>
        </p:spPr>
        <p:txBody>
          <a:bodyPr wrap="square" rtlCol="0">
            <a:spAutoFit/>
          </a:bodyPr>
          <a:lstStyle/>
          <a:p>
            <a:pPr algn="r">
              <a:spcBef>
                <a:spcPts val="1"/>
              </a:spcBef>
            </a:pPr>
            <a:r>
              <a:rPr lang="fr-CA" sz="1200" dirty="0">
                <a:solidFill>
                  <a:schemeClr val="bg1"/>
                </a:solidFill>
                <a:latin typeface="Roboto" panose="02000000000000000000" pitchFamily="2" charset="0"/>
                <a:ea typeface="Roboto" panose="02000000000000000000" pitchFamily="2" charset="0"/>
              </a:rPr>
              <a:t>— Antoine de Saint Exupéry</a:t>
            </a:r>
            <a:endParaRPr lang="fr-CA" sz="2000" spc="-150" dirty="0">
              <a:solidFill>
                <a:schemeClr val="bg1"/>
              </a:solidFill>
              <a:latin typeface="Roboto" panose="02000000000000000000" pitchFamily="2" charset="0"/>
              <a:ea typeface="Roboto" panose="02000000000000000000" pitchFamily="2" charset="0"/>
            </a:endParaRPr>
          </a:p>
        </p:txBody>
      </p:sp>
      <p:grpSp>
        <p:nvGrpSpPr>
          <p:cNvPr id="28" name="Group 54">
            <a:extLst>
              <a:ext uri="{FF2B5EF4-FFF2-40B4-BE49-F238E27FC236}">
                <a16:creationId xmlns:a16="http://schemas.microsoft.com/office/drawing/2014/main" id="{DFFD4F32-F709-4EDD-A0B8-CCE5C9AA26B9}"/>
              </a:ext>
            </a:extLst>
          </p:cNvPr>
          <p:cNvGrpSpPr/>
          <p:nvPr/>
        </p:nvGrpSpPr>
        <p:grpSpPr>
          <a:xfrm>
            <a:off x="-210312" y="73153"/>
            <a:ext cx="12175621" cy="6650997"/>
            <a:chOff x="-210312" y="73153"/>
            <a:chExt cx="12175621" cy="6650997"/>
          </a:xfrm>
        </p:grpSpPr>
        <p:grpSp>
          <p:nvGrpSpPr>
            <p:cNvPr id="29" name="Group 55">
              <a:extLst>
                <a:ext uri="{FF2B5EF4-FFF2-40B4-BE49-F238E27FC236}">
                  <a16:creationId xmlns:a16="http://schemas.microsoft.com/office/drawing/2014/main" id="{BDE773FB-79D1-4CC7-B992-AB9E558B2ECF}"/>
                </a:ext>
              </a:extLst>
            </p:cNvPr>
            <p:cNvGrpSpPr/>
            <p:nvPr/>
          </p:nvGrpSpPr>
          <p:grpSpPr>
            <a:xfrm>
              <a:off x="-210312" y="73153"/>
              <a:ext cx="12091919" cy="6650997"/>
              <a:chOff x="-210312" y="73153"/>
              <a:chExt cx="12091919" cy="6650997"/>
            </a:xfrm>
          </p:grpSpPr>
          <p:pic>
            <p:nvPicPr>
              <p:cNvPr id="31" name="Graphique 60">
                <a:extLst>
                  <a:ext uri="{FF2B5EF4-FFF2-40B4-BE49-F238E27FC236}">
                    <a16:creationId xmlns:a16="http://schemas.microsoft.com/office/drawing/2014/main" id="{BC8D6C51-BD59-4722-A7C4-F3D34E8E8E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6D114066-338B-4217-A2DD-B654FAC6D1C1}"/>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68">
                <a:extLst>
                  <a:ext uri="{FF2B5EF4-FFF2-40B4-BE49-F238E27FC236}">
                    <a16:creationId xmlns:a16="http://schemas.microsoft.com/office/drawing/2014/main" id="{F19F1B16-D4A0-445C-B476-35FC30A430CD}"/>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69">
                <a:extLst>
                  <a:ext uri="{FF2B5EF4-FFF2-40B4-BE49-F238E27FC236}">
                    <a16:creationId xmlns:a16="http://schemas.microsoft.com/office/drawing/2014/main" id="{0EAF092A-A63C-42BE-A21D-1D67152DAE7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5" name="Connecteur : en angle 54">
                <a:extLst>
                  <a:ext uri="{FF2B5EF4-FFF2-40B4-BE49-F238E27FC236}">
                    <a16:creationId xmlns:a16="http://schemas.microsoft.com/office/drawing/2014/main" id="{68BAACE4-9F8C-4C53-9479-5867452B763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 en angle 55">
                <a:extLst>
                  <a:ext uri="{FF2B5EF4-FFF2-40B4-BE49-F238E27FC236}">
                    <a16:creationId xmlns:a16="http://schemas.microsoft.com/office/drawing/2014/main" id="{4FF211EF-9C80-494F-99F8-1DF1DA5CBAD5}"/>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TextBox 60">
              <a:extLst>
                <a:ext uri="{FF2B5EF4-FFF2-40B4-BE49-F238E27FC236}">
                  <a16:creationId xmlns:a16="http://schemas.microsoft.com/office/drawing/2014/main" id="{11174B42-4B26-41D0-8FA4-661A8D0A0167}"/>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195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9" grpId="0"/>
      <p:bldP spid="50" grpId="0"/>
      <p:bldP spid="51" grpId="0"/>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E0F2FD78-A477-4976-9E85-F9AAA9F83FC9}"/>
              </a:ext>
            </a:extLst>
          </p:cNvPr>
          <p:cNvGrpSpPr/>
          <p:nvPr/>
        </p:nvGrpSpPr>
        <p:grpSpPr>
          <a:xfrm>
            <a:off x="-100226" y="0"/>
            <a:ext cx="12094182" cy="6734909"/>
            <a:chOff x="-100226" y="0"/>
            <a:chExt cx="12094182" cy="6734909"/>
          </a:xfrm>
        </p:grpSpPr>
        <p:pic>
          <p:nvPicPr>
            <p:cNvPr id="30" name="Graphique 29">
              <a:extLst>
                <a:ext uri="{FF2B5EF4-FFF2-40B4-BE49-F238E27FC236}">
                  <a16:creationId xmlns:a16="http://schemas.microsoft.com/office/drawing/2014/main" id="{24BC0EF1-9693-4B65-99D1-3D3557955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31" name="Groupe 30">
              <a:extLst>
                <a:ext uri="{FF2B5EF4-FFF2-40B4-BE49-F238E27FC236}">
                  <a16:creationId xmlns:a16="http://schemas.microsoft.com/office/drawing/2014/main" id="{0F625F45-18ED-4C1D-ABB9-5A9F7AFCFA96}"/>
                </a:ext>
              </a:extLst>
            </p:cNvPr>
            <p:cNvGrpSpPr/>
            <p:nvPr/>
          </p:nvGrpSpPr>
          <p:grpSpPr>
            <a:xfrm>
              <a:off x="256603" y="345507"/>
              <a:ext cx="11737353" cy="6389402"/>
              <a:chOff x="256603" y="345507"/>
              <a:chExt cx="11737353" cy="6389402"/>
            </a:xfrm>
          </p:grpSpPr>
          <p:cxnSp>
            <p:nvCxnSpPr>
              <p:cNvPr id="34" name="Connecteur droit 33">
                <a:extLst>
                  <a:ext uri="{FF2B5EF4-FFF2-40B4-BE49-F238E27FC236}">
                    <a16:creationId xmlns:a16="http://schemas.microsoft.com/office/drawing/2014/main" id="{4B8FDE9A-E190-45CD-8567-D022C3AB009E}"/>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CD2E148B-94B2-4550-B783-26CB3DC2EA9E}"/>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A168948C-88D7-4300-AC59-3BAECD40205D}"/>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6A3AA0A0-0B6D-4A5E-A5C5-CFAC244E9D8F}"/>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083A88E-90CE-4853-BD92-710B30648B1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B57DCE8F-B152-41FC-90AF-A26026C0AABC}"/>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4C740E7E-74CB-4E59-917C-A711450934D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3FFAD049-A26B-4397-B676-47EFCBB8149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50" name="Connecteur droit 49">
                <a:extLst>
                  <a:ext uri="{FF2B5EF4-FFF2-40B4-BE49-F238E27FC236}">
                    <a16:creationId xmlns:a16="http://schemas.microsoft.com/office/drawing/2014/main" id="{EB75D17A-FC34-4CFF-8700-BE5D0F4FE98D}"/>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217A3081-64A8-4970-8A4C-654B33DD46EB}"/>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646888" y="432075"/>
            <a:ext cx="5595912" cy="6422999"/>
          </a:xfrm>
          <a:prstGeom prst="rect">
            <a:avLst/>
          </a:prstGeom>
        </p:spPr>
      </p:pic>
      <p:pic>
        <p:nvPicPr>
          <p:cNvPr id="40" name="Image 39">
            <a:extLst>
              <a:ext uri="{FF2B5EF4-FFF2-40B4-BE49-F238E27FC236}">
                <a16:creationId xmlns:a16="http://schemas.microsoft.com/office/drawing/2014/main" id="{2CF4007D-7550-4225-B1D1-0E681676F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70449">
            <a:off x="1077902" y="1386995"/>
            <a:ext cx="3686629" cy="4834861"/>
          </a:xfrm>
          <a:prstGeom prst="rect">
            <a:avLst/>
          </a:prstGeom>
        </p:spPr>
      </p:pic>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9F6257B-9479-4F8B-A1B1-55071DCD784C}"/>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44" name="ZoneTexte 43">
            <a:extLst>
              <a:ext uri="{FF2B5EF4-FFF2-40B4-BE49-F238E27FC236}">
                <a16:creationId xmlns:a16="http://schemas.microsoft.com/office/drawing/2014/main" id="{43DBB9B2-6F08-425A-AD5B-D751835201EA}"/>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sp>
        <p:nvSpPr>
          <p:cNvPr id="59" name="ZoneTexte 58">
            <a:extLst>
              <a:ext uri="{FF2B5EF4-FFF2-40B4-BE49-F238E27FC236}">
                <a16:creationId xmlns:a16="http://schemas.microsoft.com/office/drawing/2014/main" id="{E27A376C-949E-4FD6-987B-03ACB3402AB6}"/>
              </a:ext>
            </a:extLst>
          </p:cNvPr>
          <p:cNvSpPr txBox="1"/>
          <p:nvPr/>
        </p:nvSpPr>
        <p:spPr>
          <a:xfrm>
            <a:off x="8473811" y="5191114"/>
            <a:ext cx="3955043" cy="1423531"/>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t>The </a:t>
            </a:r>
          </a:p>
          <a:p>
            <a:r>
              <a:rPr lang="fr-CA" dirty="0"/>
              <a:t>Little</a:t>
            </a:r>
          </a:p>
          <a:p>
            <a:r>
              <a:rPr lang="fr-CA" dirty="0"/>
              <a:t>Prince legacy</a:t>
            </a:r>
          </a:p>
        </p:txBody>
      </p:sp>
      <p:sp>
        <p:nvSpPr>
          <p:cNvPr id="6" name="Ellipse 5">
            <a:extLst>
              <a:ext uri="{FF2B5EF4-FFF2-40B4-BE49-F238E27FC236}">
                <a16:creationId xmlns:a16="http://schemas.microsoft.com/office/drawing/2014/main" id="{2CDEBAEA-F4DB-4149-A4B6-FEF861E1DE9B}"/>
              </a:ext>
            </a:extLst>
          </p:cNvPr>
          <p:cNvSpPr/>
          <p:nvPr/>
        </p:nvSpPr>
        <p:spPr>
          <a:xfrm>
            <a:off x="3340637" y="2815144"/>
            <a:ext cx="421258" cy="421258"/>
          </a:xfrm>
          <a:prstGeom prst="ellipse">
            <a:avLst/>
          </a:prstGeom>
          <a:solidFill>
            <a:schemeClr val="bg1">
              <a:alpha val="48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56" name="Groupe 55">
            <a:extLst>
              <a:ext uri="{FF2B5EF4-FFF2-40B4-BE49-F238E27FC236}">
                <a16:creationId xmlns:a16="http://schemas.microsoft.com/office/drawing/2014/main" id="{1FE75737-B658-4273-9A5C-5DAAC92ADA8B}"/>
              </a:ext>
            </a:extLst>
          </p:cNvPr>
          <p:cNvGrpSpPr/>
          <p:nvPr/>
        </p:nvGrpSpPr>
        <p:grpSpPr>
          <a:xfrm>
            <a:off x="8225306" y="4139643"/>
            <a:ext cx="760536" cy="238542"/>
            <a:chOff x="8796406" y="5388225"/>
            <a:chExt cx="1060786" cy="276509"/>
          </a:xfrm>
        </p:grpSpPr>
        <p:sp>
          <p:nvSpPr>
            <p:cNvPr id="57" name="Rectangle : coins arrondis 56">
              <a:extLst>
                <a:ext uri="{FF2B5EF4-FFF2-40B4-BE49-F238E27FC236}">
                  <a16:creationId xmlns:a16="http://schemas.microsoft.com/office/drawing/2014/main" id="{E95EE2DF-E744-4AC4-B7EA-DCD1365E1C32}"/>
                </a:ext>
              </a:extLst>
            </p:cNvPr>
            <p:cNvSpPr/>
            <p:nvPr/>
          </p:nvSpPr>
          <p:spPr>
            <a:xfrm>
              <a:off x="8813076" y="5390606"/>
              <a:ext cx="1044116"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58" name="ZoneTexte 57">
              <a:extLst>
                <a:ext uri="{FF2B5EF4-FFF2-40B4-BE49-F238E27FC236}">
                  <a16:creationId xmlns:a16="http://schemas.microsoft.com/office/drawing/2014/main" id="{A85DD6DB-0134-44D9-BD55-F547F87CE368}"/>
                </a:ext>
              </a:extLst>
            </p:cNvPr>
            <p:cNvSpPr txBox="1"/>
            <p:nvPr/>
          </p:nvSpPr>
          <p:spPr>
            <a:xfrm>
              <a:off x="8796406" y="5388225"/>
              <a:ext cx="1044114" cy="270013"/>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TARFAYA</a:t>
              </a:r>
              <a:endParaRPr lang="fr-CA" sz="1050" dirty="0">
                <a:solidFill>
                  <a:srgbClr val="0070C0"/>
                </a:solidFill>
                <a:latin typeface="Roboto Light" panose="02000000000000000000" pitchFamily="2" charset="0"/>
                <a:ea typeface="Roboto Light" panose="02000000000000000000" pitchFamily="2" charset="0"/>
              </a:endParaRPr>
            </a:p>
          </p:txBody>
        </p:sp>
      </p:grpSp>
      <p:pic>
        <p:nvPicPr>
          <p:cNvPr id="5" name="Image 4">
            <a:extLst>
              <a:ext uri="{FF2B5EF4-FFF2-40B4-BE49-F238E27FC236}">
                <a16:creationId xmlns:a16="http://schemas.microsoft.com/office/drawing/2014/main" id="{2E816195-64B3-46F9-823B-0893B4D31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9990">
            <a:off x="4470813" y="1870452"/>
            <a:ext cx="3740748" cy="4905835"/>
          </a:xfrm>
          <a:prstGeom prst="rect">
            <a:avLst/>
          </a:prstGeom>
        </p:spPr>
      </p:pic>
    </p:spTree>
    <p:extLst>
      <p:ext uri="{BB962C8B-B14F-4D97-AF65-F5344CB8AC3E}">
        <p14:creationId xmlns:p14="http://schemas.microsoft.com/office/powerpoint/2010/main" val="3941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up)">
                                      <p:cBhvr>
                                        <p:cTn id="28" dur="500"/>
                                        <p:tgtEl>
                                          <p:spTgt spid="56"/>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9"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10F62E-6C38-44D3-B3DC-1B3C452A0629}"/>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65" r="-1" b="365"/>
          <a:stretch/>
        </p:blipFill>
        <p:spPr>
          <a:xfrm>
            <a:off x="0" y="-61006"/>
            <a:ext cx="12214578" cy="7044875"/>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4002487-7999-4B4E-8B68-CADAC1078433}"/>
              </a:ext>
            </a:extLst>
          </p:cNvPr>
          <p:cNvSpPr txBox="1"/>
          <p:nvPr/>
        </p:nvSpPr>
        <p:spPr>
          <a:xfrm>
            <a:off x="438411" y="4672208"/>
            <a:ext cx="4766624" cy="1027845"/>
          </a:xfrm>
          <a:prstGeom prst="rect">
            <a:avLst/>
          </a:prstGeom>
          <a:noFill/>
        </p:spPr>
        <p:txBody>
          <a:bodyPr wrap="square" rtlCol="0">
            <a:spAutoFit/>
          </a:bodyPr>
          <a:lstStyle>
            <a:defPPr>
              <a:defRPr lang="fr-FR"/>
            </a:defPPr>
            <a:lvl1pPr algn="r">
              <a:lnSpc>
                <a:spcPct val="70000"/>
              </a:lnSpc>
              <a:spcBef>
                <a:spcPts val="1"/>
              </a:spcBef>
              <a:defRPr sz="2800" b="1">
                <a:solidFill>
                  <a:schemeClr val="bg1"/>
                </a:solidFill>
                <a:latin typeface="Didot" panose="02000503000000020003" pitchFamily="2" charset="0"/>
              </a:defRPr>
            </a:lvl1pPr>
          </a:lstStyle>
          <a:p>
            <a:pPr algn="l"/>
            <a:r>
              <a:rPr lang="fr-CA" dirty="0"/>
              <a:t>A Breguet XIV</a:t>
            </a:r>
          </a:p>
          <a:p>
            <a:pPr algn="l"/>
            <a:r>
              <a:rPr lang="fr-CA" dirty="0" err="1"/>
              <a:t>Flying</a:t>
            </a:r>
            <a:r>
              <a:rPr lang="fr-CA" dirty="0"/>
              <a:t> over </a:t>
            </a:r>
          </a:p>
          <a:p>
            <a:pPr algn="l"/>
            <a:r>
              <a:rPr lang="fr-CA" dirty="0"/>
              <a:t>the dunes </a:t>
            </a:r>
          </a:p>
        </p:txBody>
      </p:sp>
      <p:sp>
        <p:nvSpPr>
          <p:cNvPr id="19" name="ZoneTexte 18">
            <a:extLst>
              <a:ext uri="{FF2B5EF4-FFF2-40B4-BE49-F238E27FC236}">
                <a16:creationId xmlns:a16="http://schemas.microsoft.com/office/drawing/2014/main" id="{056E4901-A44B-4ACA-AA44-CEEF7189CB3F}"/>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21" name="ZoneTexte 20">
            <a:extLst>
              <a:ext uri="{FF2B5EF4-FFF2-40B4-BE49-F238E27FC236}">
                <a16:creationId xmlns:a16="http://schemas.microsoft.com/office/drawing/2014/main" id="{8118172E-BBE5-420B-8129-D0BF4303FA72}"/>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  </a:t>
            </a:r>
            <a:r>
              <a:rPr lang="fr-CA" sz="2400" b="1" dirty="0" err="1">
                <a:solidFill>
                  <a:schemeClr val="bg1">
                    <a:lumMod val="50000"/>
                  </a:schemeClr>
                </a:solidFill>
                <a:latin typeface="Didot" panose="02000503000000020003" pitchFamily="2" charset="0"/>
              </a:rPr>
              <a:t>Formerly</a:t>
            </a:r>
            <a:r>
              <a:rPr lang="fr-CA" sz="2400" b="1" dirty="0">
                <a:solidFill>
                  <a:schemeClr val="bg1">
                    <a:lumMod val="50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sp>
        <p:nvSpPr>
          <p:cNvPr id="3" name="ZoneTexte 2">
            <a:extLst>
              <a:ext uri="{FF2B5EF4-FFF2-40B4-BE49-F238E27FC236}">
                <a16:creationId xmlns:a16="http://schemas.microsoft.com/office/drawing/2014/main" id="{54D78EA1-C61C-20E8-26BB-FB9FC449B1A0}"/>
              </a:ext>
            </a:extLst>
          </p:cNvPr>
          <p:cNvSpPr txBox="1"/>
          <p:nvPr/>
        </p:nvSpPr>
        <p:spPr>
          <a:xfrm>
            <a:off x="8349322" y="3148714"/>
            <a:ext cx="3229314" cy="3293209"/>
          </a:xfrm>
          <a:prstGeom prst="rect">
            <a:avLst/>
          </a:prstGeom>
          <a:noFill/>
        </p:spPr>
        <p:txBody>
          <a:bodyPr wrap="square">
            <a:spAutoFit/>
          </a:bodyPr>
          <a:lstStyle/>
          <a:p>
            <a:r>
              <a:rPr lang="en-US" sz="1600" dirty="0">
                <a:solidFill>
                  <a:schemeClr val="bg1"/>
                </a:solidFill>
                <a:latin typeface="Roboto Light" panose="02000000000000000000" pitchFamily="2" charset="0"/>
                <a:ea typeface="Roboto Light" panose="02000000000000000000" pitchFamily="2" charset="0"/>
              </a:rPr>
              <a:t>The </a:t>
            </a:r>
            <a:r>
              <a:rPr lang="en-US" sz="1600" dirty="0" err="1">
                <a:solidFill>
                  <a:schemeClr val="bg1"/>
                </a:solidFill>
                <a:latin typeface="Roboto Light" panose="02000000000000000000" pitchFamily="2" charset="0"/>
                <a:ea typeface="Roboto Light" panose="02000000000000000000" pitchFamily="2" charset="0"/>
              </a:rPr>
              <a:t>Bréguet</a:t>
            </a:r>
            <a:r>
              <a:rPr lang="en-US" sz="1600" dirty="0">
                <a:solidFill>
                  <a:schemeClr val="bg1"/>
                </a:solidFill>
                <a:latin typeface="Roboto Light" panose="02000000000000000000" pitchFamily="2" charset="0"/>
                <a:ea typeface="Roboto Light" panose="02000000000000000000" pitchFamily="2" charset="0"/>
              </a:rPr>
              <a:t> 14 was designed by aviation pioneer and aeronautical engineer Louis </a:t>
            </a:r>
            <a:r>
              <a:rPr lang="en-US" sz="1600" dirty="0" err="1">
                <a:solidFill>
                  <a:schemeClr val="bg1"/>
                </a:solidFill>
                <a:latin typeface="Roboto Light" panose="02000000000000000000" pitchFamily="2" charset="0"/>
                <a:ea typeface="Roboto Light" panose="02000000000000000000" pitchFamily="2" charset="0"/>
              </a:rPr>
              <a:t>Bréguet</a:t>
            </a:r>
            <a:r>
              <a:rPr lang="en-US" sz="1600" dirty="0">
                <a:solidFill>
                  <a:schemeClr val="bg1"/>
                </a:solidFill>
                <a:latin typeface="Roboto Light" panose="02000000000000000000" pitchFamily="2" charset="0"/>
                <a:ea typeface="Roboto Light" panose="02000000000000000000" pitchFamily="2" charset="0"/>
              </a:rPr>
              <a:t> .</a:t>
            </a:r>
          </a:p>
          <a:p>
            <a:r>
              <a:rPr lang="en-US" sz="1600" b="0" i="0" dirty="0">
                <a:solidFill>
                  <a:schemeClr val="bg1"/>
                </a:solidFill>
                <a:effectLst/>
                <a:latin typeface="Roboto Light" panose="02000000000000000000" pitchFamily="2" charset="0"/>
                <a:ea typeface="Roboto Light" panose="02000000000000000000" pitchFamily="2" charset="0"/>
              </a:rPr>
              <a:t>The </a:t>
            </a:r>
            <a:r>
              <a:rPr lang="en-US" sz="1600" b="0" i="0" dirty="0" err="1">
                <a:solidFill>
                  <a:schemeClr val="bg1"/>
                </a:solidFill>
                <a:effectLst/>
                <a:latin typeface="Roboto Light" panose="02000000000000000000" pitchFamily="2" charset="0"/>
                <a:ea typeface="Roboto Light" panose="02000000000000000000" pitchFamily="2" charset="0"/>
              </a:rPr>
              <a:t>Bréguet</a:t>
            </a:r>
            <a:r>
              <a:rPr lang="en-US" sz="1600" b="0" i="0" dirty="0">
                <a:solidFill>
                  <a:schemeClr val="bg1"/>
                </a:solidFill>
                <a:effectLst/>
                <a:latin typeface="Roboto Light" panose="02000000000000000000" pitchFamily="2" charset="0"/>
                <a:ea typeface="Roboto Light" panose="02000000000000000000" pitchFamily="2" charset="0"/>
              </a:rPr>
              <a:t> 14 was among the first mass-produced aircraft to use large amounts of </a:t>
            </a:r>
            <a:r>
              <a:rPr lang="en-US" sz="1600" b="0" i="0" dirty="0" err="1">
                <a:solidFill>
                  <a:schemeClr val="bg1"/>
                </a:solidFill>
                <a:effectLst/>
                <a:latin typeface="Roboto Light" panose="02000000000000000000" pitchFamily="2" charset="0"/>
                <a:ea typeface="Roboto Light" panose="02000000000000000000" pitchFamily="2" charset="0"/>
              </a:rPr>
              <a:t>aluminium</a:t>
            </a:r>
            <a:r>
              <a:rPr lang="en-US" sz="1600" b="0" i="0" dirty="0">
                <a:solidFill>
                  <a:schemeClr val="bg1"/>
                </a:solidFill>
                <a:effectLst/>
                <a:latin typeface="Roboto Light" panose="02000000000000000000" pitchFamily="2" charset="0"/>
                <a:ea typeface="Roboto Light" panose="02000000000000000000" pitchFamily="2" charset="0"/>
              </a:rPr>
              <a:t>, rather than wood or steel, in its structure. </a:t>
            </a:r>
            <a:br>
              <a:rPr lang="en-US" sz="1600" dirty="0">
                <a:solidFill>
                  <a:schemeClr val="bg1"/>
                </a:solidFill>
                <a:latin typeface="Roboto Light" panose="02000000000000000000" pitchFamily="2" charset="0"/>
                <a:ea typeface="Roboto Light" panose="02000000000000000000" pitchFamily="2" charset="0"/>
              </a:rPr>
            </a:br>
            <a:endParaRPr lang="en-US" sz="1600" dirty="0">
              <a:solidFill>
                <a:schemeClr val="bg1"/>
              </a:solidFill>
              <a:latin typeface="Roboto Light" panose="02000000000000000000" pitchFamily="2" charset="0"/>
              <a:ea typeface="Roboto Light" panose="02000000000000000000" pitchFamily="2" charset="0"/>
            </a:endParaRPr>
          </a:p>
          <a:p>
            <a:r>
              <a:rPr lang="en-US" sz="1600" dirty="0">
                <a:solidFill>
                  <a:schemeClr val="bg1"/>
                </a:solidFill>
                <a:latin typeface="Roboto Light" panose="02000000000000000000" pitchFamily="2" charset="0"/>
                <a:ea typeface="Roboto Light" panose="02000000000000000000" pitchFamily="2" charset="0"/>
              </a:rPr>
              <a:t>Is actually an iconic air plane, which has played an important role in civil aviation after world war 1</a:t>
            </a:r>
            <a:endParaRPr lang="fr-CA" sz="1600" dirty="0">
              <a:solidFill>
                <a:schemeClr val="bg1"/>
              </a:solidFill>
              <a:latin typeface="Roboto Light" panose="02000000000000000000" pitchFamily="2" charset="0"/>
              <a:ea typeface="Roboto Light" panose="02000000000000000000" pitchFamily="2" charset="0"/>
            </a:endParaRPr>
          </a:p>
        </p:txBody>
      </p:sp>
      <p:grpSp>
        <p:nvGrpSpPr>
          <p:cNvPr id="22" name="Group 54">
            <a:extLst>
              <a:ext uri="{FF2B5EF4-FFF2-40B4-BE49-F238E27FC236}">
                <a16:creationId xmlns:a16="http://schemas.microsoft.com/office/drawing/2014/main" id="{5B08CB64-15E1-4F45-8BE5-C396F95B51EB}"/>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3A1581C1-A8D3-4F6E-BC86-F7696AE9B655}"/>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168D971C-B9AC-4C3D-A849-AC86DA6400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45DB1A2A-5C09-43F9-80B9-0CC26E24378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17936C20-AC1F-427F-8C08-3278AA917EAD}"/>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ECAB48D8-AB1F-49FA-9211-452B9859A1D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295A9217-FC2C-48AE-AF54-91B7F351D46F}"/>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F00115D6-053D-4024-BF47-31F50C93825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9E95FD21-589B-4556-B850-BC7D585A3A93}"/>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1845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8D6CE44-F43F-49B7-BBA2-707BA526139B}"/>
              </a:ext>
            </a:extLst>
          </p:cNvPr>
          <p:cNvPicPr>
            <a:picLocks noChangeAspect="1"/>
          </p:cNvPicPr>
          <p:nvPr/>
        </p:nvPicPr>
        <p:blipFill rotWithShape="1">
          <a:blip r:embed="rId3">
            <a:extLst>
              <a:ext uri="{28A0092B-C50C-407E-A947-70E740481C1C}">
                <a14:useLocalDpi xmlns:a14="http://schemas.microsoft.com/office/drawing/2010/main" val="0"/>
              </a:ext>
            </a:extLst>
          </a:blip>
          <a:srcRect l="13381" r="44428"/>
          <a:stretch/>
        </p:blipFill>
        <p:spPr>
          <a:xfrm rot="5400000">
            <a:off x="2671764" y="-2684813"/>
            <a:ext cx="6871049" cy="12214578"/>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16" name="ZoneTexte 15">
            <a:extLst>
              <a:ext uri="{FF2B5EF4-FFF2-40B4-BE49-F238E27FC236}">
                <a16:creationId xmlns:a16="http://schemas.microsoft.com/office/drawing/2014/main" id="{B6409268-6B51-4D50-A50C-F9533AF33A64}"/>
              </a:ext>
            </a:extLst>
          </p:cNvPr>
          <p:cNvSpPr txBox="1"/>
          <p:nvPr/>
        </p:nvSpPr>
        <p:spPr>
          <a:xfrm>
            <a:off x="7073355" y="523497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The Breguet XIV </a:t>
            </a:r>
          </a:p>
          <a:p>
            <a:pPr algn="r">
              <a:spcBef>
                <a:spcPts val="1"/>
              </a:spcBef>
            </a:pPr>
            <a:r>
              <a:rPr lang="fr-CA" sz="3200" b="1" spc="-150" dirty="0">
                <a:solidFill>
                  <a:schemeClr val="bg1">
                    <a:lumMod val="95000"/>
                  </a:schemeClr>
                </a:solidFill>
                <a:latin typeface="Didot" panose="02000503000000020003" pitchFamily="2" charset="0"/>
              </a:rPr>
              <a:t>Statue in Tarfaya</a:t>
            </a:r>
          </a:p>
        </p:txBody>
      </p:sp>
      <p:sp>
        <p:nvSpPr>
          <p:cNvPr id="17" name="ZoneTexte 16">
            <a:extLst>
              <a:ext uri="{FF2B5EF4-FFF2-40B4-BE49-F238E27FC236}">
                <a16:creationId xmlns:a16="http://schemas.microsoft.com/office/drawing/2014/main" id="{98B2A13C-1CBC-45EF-A9B3-AC459156CEF3}"/>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  </a:t>
            </a:r>
            <a:r>
              <a:rPr lang="fr-CA" sz="2400" b="1" dirty="0" err="1">
                <a:solidFill>
                  <a:schemeClr val="bg1">
                    <a:lumMod val="50000"/>
                  </a:schemeClr>
                </a:solidFill>
                <a:latin typeface="Didot" panose="02000503000000020003" pitchFamily="2" charset="0"/>
              </a:rPr>
              <a:t>Formerly</a:t>
            </a:r>
            <a:r>
              <a:rPr lang="fr-CA" sz="2400" b="1" dirty="0">
                <a:solidFill>
                  <a:schemeClr val="bg1">
                    <a:lumMod val="50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grpSp>
        <p:nvGrpSpPr>
          <p:cNvPr id="18" name="Group 54">
            <a:extLst>
              <a:ext uri="{FF2B5EF4-FFF2-40B4-BE49-F238E27FC236}">
                <a16:creationId xmlns:a16="http://schemas.microsoft.com/office/drawing/2014/main" id="{CF71A66E-4D15-4D24-81CB-C7BFD7C98045}"/>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03780B34-7006-48CE-9864-BB9124FA6C20}"/>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3A3A6705-2E5E-4552-B505-8F1EC64136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1908FE79-FB88-4CB8-BA50-FB2DE7B666B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2D310C0F-E33A-4F2F-B7E5-6A56F59D408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36D23021-31CC-4804-896A-BF036E2EDF5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550B90DD-69B4-4B4A-B2C2-D2684F937A3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1CB87D2B-79E7-4958-AF48-E65E4C5C18E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BE3D5948-9DCD-48A7-B5F7-A6B5EB43E2B2}"/>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5336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8"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5DB799F-4BD8-4F7E-A60C-C1BA946AC7FC}"/>
              </a:ext>
            </a:extLst>
          </p:cNvPr>
          <p:cNvPicPr>
            <a:picLocks noChangeAspect="1"/>
          </p:cNvPicPr>
          <p:nvPr/>
        </p:nvPicPr>
        <p:blipFill rotWithShape="1">
          <a:blip r:embed="rId3">
            <a:extLst>
              <a:ext uri="{28A0092B-C50C-407E-A947-70E740481C1C}">
                <a14:useLocalDpi xmlns:a14="http://schemas.microsoft.com/office/drawing/2010/main" val="0"/>
              </a:ext>
            </a:extLst>
          </a:blip>
          <a:srcRect l="11065" r="793"/>
          <a:stretch/>
        </p:blipFill>
        <p:spPr>
          <a:xfrm rot="5400000">
            <a:off x="-563544" y="499150"/>
            <a:ext cx="6871048" cy="5846653"/>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B6409268-6B51-4D50-A50C-F9533AF33A64}"/>
              </a:ext>
            </a:extLst>
          </p:cNvPr>
          <p:cNvSpPr txBox="1"/>
          <p:nvPr/>
        </p:nvSpPr>
        <p:spPr>
          <a:xfrm>
            <a:off x="7073355" y="5234972"/>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The Breguet XIV </a:t>
            </a:r>
          </a:p>
          <a:p>
            <a:r>
              <a:rPr lang="fr-CA" dirty="0"/>
              <a:t>Statue in Tarfaya</a:t>
            </a:r>
          </a:p>
        </p:txBody>
      </p:sp>
      <p:pic>
        <p:nvPicPr>
          <p:cNvPr id="2" name="Image 1">
            <a:extLst>
              <a:ext uri="{FF2B5EF4-FFF2-40B4-BE49-F238E27FC236}">
                <a16:creationId xmlns:a16="http://schemas.microsoft.com/office/drawing/2014/main" id="{2224B116-94CE-9517-511C-509423DE8219}"/>
              </a:ext>
            </a:extLst>
          </p:cNvPr>
          <p:cNvPicPr>
            <a:picLocks noChangeAspect="1"/>
          </p:cNvPicPr>
          <p:nvPr/>
        </p:nvPicPr>
        <p:blipFill rotWithShape="1">
          <a:blip r:embed="rId4">
            <a:extLst>
              <a:ext uri="{28A0092B-C50C-407E-A947-70E740481C1C}">
                <a14:useLocalDpi xmlns:a14="http://schemas.microsoft.com/office/drawing/2010/main" val="0"/>
              </a:ext>
            </a:extLst>
          </a:blip>
          <a:srcRect l="23951" r="27442" b="438"/>
          <a:stretch/>
        </p:blipFill>
        <p:spPr>
          <a:xfrm rot="4913171">
            <a:off x="6162320" y="1282258"/>
            <a:ext cx="3153309" cy="4844091"/>
          </a:xfrm>
          <a:prstGeom prst="rect">
            <a:avLst/>
          </a:prstGeom>
          <a:solidFill>
            <a:srgbClr val="FFFFFF">
              <a:shade val="85000"/>
            </a:srgbClr>
          </a:solidFill>
          <a:ln w="117475" cap="sq">
            <a:solidFill>
              <a:srgbClr val="FFFFFF"/>
            </a:solidFill>
            <a:miter lim="800000"/>
          </a:ln>
          <a:effectLst>
            <a:outerShdw blurRad="254000" dist="190500" dir="144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ZoneTexte 17">
            <a:extLst>
              <a:ext uri="{FF2B5EF4-FFF2-40B4-BE49-F238E27FC236}">
                <a16:creationId xmlns:a16="http://schemas.microsoft.com/office/drawing/2014/main" id="{206A6CB1-CC29-4EF4-A5C3-0671F287F61A}"/>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Tarfaya</a:t>
            </a:r>
          </a:p>
        </p:txBody>
      </p:sp>
      <p:sp>
        <p:nvSpPr>
          <p:cNvPr id="21" name="ZoneTexte 20">
            <a:extLst>
              <a:ext uri="{FF2B5EF4-FFF2-40B4-BE49-F238E27FC236}">
                <a16:creationId xmlns:a16="http://schemas.microsoft.com/office/drawing/2014/main" id="{44C88B67-A07D-4718-BC2B-4CFBA7A78C1F}"/>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bg1">
                    <a:lumMod val="85000"/>
                  </a:schemeClr>
                </a:solidFill>
                <a:latin typeface="Didot" panose="02000503000000020003" pitchFamily="2" charset="0"/>
              </a:rPr>
              <a:t>  </a:t>
            </a:r>
            <a:r>
              <a:rPr lang="fr-CA" sz="2400" b="1" dirty="0" err="1">
                <a:solidFill>
                  <a:schemeClr val="bg1">
                    <a:lumMod val="85000"/>
                  </a:schemeClr>
                </a:solidFill>
                <a:latin typeface="Didot" panose="02000503000000020003" pitchFamily="2" charset="0"/>
              </a:rPr>
              <a:t>Formerly</a:t>
            </a:r>
            <a:r>
              <a:rPr lang="fr-CA" sz="2400" b="1" dirty="0">
                <a:solidFill>
                  <a:schemeClr val="bg1">
                    <a:lumMod val="85000"/>
                  </a:schemeClr>
                </a:solidFill>
                <a:latin typeface="Didot" panose="02000503000000020003" pitchFamily="2" charset="0"/>
              </a:rPr>
              <a:t> </a:t>
            </a:r>
            <a:r>
              <a:rPr lang="fr-CA" sz="2400" b="1" dirty="0">
                <a:solidFill>
                  <a:schemeClr val="bg1">
                    <a:lumMod val="95000"/>
                  </a:schemeClr>
                </a:solidFill>
                <a:latin typeface="Didot" panose="02000503000000020003" pitchFamily="2" charset="0"/>
              </a:rPr>
              <a:t>Cap Juby</a:t>
            </a:r>
          </a:p>
        </p:txBody>
      </p:sp>
      <p:grpSp>
        <p:nvGrpSpPr>
          <p:cNvPr id="22" name="Group 54">
            <a:extLst>
              <a:ext uri="{FF2B5EF4-FFF2-40B4-BE49-F238E27FC236}">
                <a16:creationId xmlns:a16="http://schemas.microsoft.com/office/drawing/2014/main" id="{2B4CEB42-E1A2-46ED-BCD4-ACDABCB5BC1F}"/>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DF081B0C-9D2E-44A1-82A8-8C974FA35F8E}"/>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05169007-E65F-4764-9AC0-910C88FED4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94328853-5710-41BF-AB6E-FEE351EA954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3E5037C3-9F12-4882-9528-73C1D7AA0BC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533928E0-01A7-42CE-8919-BCA57CF0500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B7EF4370-BB01-4204-939F-876830E93C46}"/>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06FA8662-1278-483F-9507-10603A0211E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E92A4D53-E948-4EA4-A1E2-82B2F6D4024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188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P spid="1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638C8E-B567-41D7-888B-A44FECF29E3B}"/>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1"/>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5930343" y="4620651"/>
            <a:ext cx="5800737" cy="707886"/>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pPr algn="r"/>
            <a:r>
              <a:rPr lang="fr-CA" sz="4000" dirty="0"/>
              <a:t>The Hassan </a:t>
            </a:r>
            <a:r>
              <a:rPr lang="fr-CA" sz="4000" b="0" dirty="0"/>
              <a:t>1</a:t>
            </a:r>
            <a:r>
              <a:rPr lang="fr-CA" sz="3600" dirty="0"/>
              <a:t>st</a:t>
            </a:r>
            <a:r>
              <a:rPr lang="fr-CA" sz="4000" dirty="0"/>
              <a:t> Airport</a:t>
            </a:r>
          </a:p>
        </p:txBody>
      </p:sp>
      <p:sp>
        <p:nvSpPr>
          <p:cNvPr id="19" name="ZoneTexte 18">
            <a:extLst>
              <a:ext uri="{FF2B5EF4-FFF2-40B4-BE49-F238E27FC236}">
                <a16:creationId xmlns:a16="http://schemas.microsoft.com/office/drawing/2014/main" id="{478C8839-4BBE-47A2-BB4C-A6057146BF6E}"/>
              </a:ext>
            </a:extLst>
          </p:cNvPr>
          <p:cNvSpPr txBox="1"/>
          <p:nvPr/>
        </p:nvSpPr>
        <p:spPr>
          <a:xfrm>
            <a:off x="7293202" y="5205426"/>
            <a:ext cx="4437878" cy="1139543"/>
          </a:xfrm>
          <a:prstGeom prst="rect">
            <a:avLst/>
          </a:prstGeom>
          <a:noFill/>
        </p:spPr>
        <p:txBody>
          <a:bodyPr wrap="square">
            <a:spAutoFit/>
          </a:bodyPr>
          <a:lstStyle/>
          <a:p>
            <a:pPr algn="r">
              <a:lnSpc>
                <a:spcPct val="115000"/>
              </a:lnSpc>
              <a:spcAft>
                <a:spcPts val="1000"/>
              </a:spcAft>
            </a:pP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The airport is located at 3 kilometers from the city center of Laayoune . Built on 7500 m2, out of which 4000 m2 is allocated for air cargo services </a:t>
            </a:r>
            <a:r>
              <a:rPr lang="en-US" sz="1200" dirty="0">
                <a:solidFill>
                  <a:schemeClr val="bg1"/>
                </a:solidFill>
                <a:latin typeface="Roboto Light" panose="02000000000000000000" pitchFamily="2" charset="0"/>
                <a:ea typeface="Calibri" panose="020F0502020204030204" pitchFamily="34" charset="0"/>
                <a:cs typeface="Arial" panose="020B0604020202020204" pitchFamily="34" charset="0"/>
              </a:rPr>
              <a:t>. Two</a:t>
            </a: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 runways with a total length of 7100 meters </a:t>
            </a:r>
            <a:r>
              <a:rPr lang="en-US" sz="1200" dirty="0">
                <a:solidFill>
                  <a:schemeClr val="bg1"/>
                </a:solidFill>
                <a:latin typeface="Roboto Light" panose="02000000000000000000" pitchFamily="2" charset="0"/>
                <a:ea typeface="Calibri" panose="020F0502020204030204" pitchFamily="34" charset="0"/>
                <a:cs typeface="Arial" panose="020B0604020202020204" pitchFamily="34" charset="0"/>
              </a:rPr>
              <a:t>thus connecting</a:t>
            </a: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 the north of the kingdom to the region as well as the Canary Islands and Dakhla . .</a:t>
            </a:r>
            <a:endPar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09D44C7-198E-43FB-9C59-7FB6C949EF1D}"/>
              </a:ext>
            </a:extLst>
          </p:cNvPr>
          <p:cNvSpPr txBox="1"/>
          <p:nvPr/>
        </p:nvSpPr>
        <p:spPr>
          <a:xfrm>
            <a:off x="9805393" y="6325536"/>
            <a:ext cx="1905997" cy="276999"/>
          </a:xfrm>
          <a:prstGeom prst="rect">
            <a:avLst/>
          </a:prstGeom>
          <a:noFill/>
        </p:spPr>
        <p:txBody>
          <a:bodyPr wrap="square" rtlCol="0">
            <a:spAutoFit/>
          </a:bodyPr>
          <a:lstStyle/>
          <a:p>
            <a:pPr algn="r"/>
            <a:r>
              <a:rPr lang="fr-CA" sz="1200" dirty="0">
                <a:solidFill>
                  <a:schemeClr val="bg1"/>
                </a:solidFill>
              </a:rPr>
              <a:t>© lematin.ma</a:t>
            </a:r>
          </a:p>
        </p:txBody>
      </p:sp>
      <p:grpSp>
        <p:nvGrpSpPr>
          <p:cNvPr id="22" name="Group 54">
            <a:extLst>
              <a:ext uri="{FF2B5EF4-FFF2-40B4-BE49-F238E27FC236}">
                <a16:creationId xmlns:a16="http://schemas.microsoft.com/office/drawing/2014/main" id="{2DF4D5B0-E617-41BB-8D02-26E5EDDCA093}"/>
              </a:ext>
            </a:extLst>
          </p:cNvPr>
          <p:cNvGrpSpPr/>
          <p:nvPr/>
        </p:nvGrpSpPr>
        <p:grpSpPr>
          <a:xfrm>
            <a:off x="-210312" y="73153"/>
            <a:ext cx="12175619" cy="6650997"/>
            <a:chOff x="-210312" y="73153"/>
            <a:chExt cx="12175619" cy="6650997"/>
          </a:xfrm>
        </p:grpSpPr>
        <p:grpSp>
          <p:nvGrpSpPr>
            <p:cNvPr id="23" name="Group 55">
              <a:extLst>
                <a:ext uri="{FF2B5EF4-FFF2-40B4-BE49-F238E27FC236}">
                  <a16:creationId xmlns:a16="http://schemas.microsoft.com/office/drawing/2014/main" id="{AD3FE10A-C1A8-4D9A-92D1-F162E62A0ED8}"/>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4D342213-D035-4787-8B3F-3FEB0B8819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D5AC1A30-15CD-4F35-94F1-32DD6182239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E31157A1-6B91-4E3A-8C40-7AC04B31B1B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F8B1ED7B-740D-4CF0-8982-387597C9A2F5}"/>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73D19E75-FE94-438A-8A13-7812AAFE0CF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F03B4332-144E-43CC-99A4-F0C6BD1FD41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32E63612-09D3-4A3F-88C9-1319C9E33DDF}"/>
                </a:ext>
              </a:extLst>
            </p:cNvPr>
            <p:cNvSpPr txBox="1"/>
            <p:nvPr/>
          </p:nvSpPr>
          <p:spPr>
            <a:xfrm rot="16200000">
              <a:off x="10844835" y="2816220"/>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982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9F6257B-9479-4F8B-A1B1-55071DCD784C}"/>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44" name="ZoneTexte 43">
            <a:extLst>
              <a:ext uri="{FF2B5EF4-FFF2-40B4-BE49-F238E27FC236}">
                <a16:creationId xmlns:a16="http://schemas.microsoft.com/office/drawing/2014/main" id="{43DBB9B2-6F08-425A-AD5B-D751835201EA}"/>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pic>
        <p:nvPicPr>
          <p:cNvPr id="35" name="Graphique 34">
            <a:extLst>
              <a:ext uri="{FF2B5EF4-FFF2-40B4-BE49-F238E27FC236}">
                <a16:creationId xmlns:a16="http://schemas.microsoft.com/office/drawing/2014/main" id="{5B1AEE4D-B1D3-4985-82E7-09A5AE83B3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703878" flipV="1">
            <a:off x="6519590" y="4961582"/>
            <a:ext cx="917369" cy="1048079"/>
          </a:xfrm>
          <a:prstGeom prst="rect">
            <a:avLst/>
          </a:prstGeom>
        </p:spPr>
      </p:pic>
      <p:sp>
        <p:nvSpPr>
          <p:cNvPr id="38" name="ZoneTexte 37">
            <a:extLst>
              <a:ext uri="{FF2B5EF4-FFF2-40B4-BE49-F238E27FC236}">
                <a16:creationId xmlns:a16="http://schemas.microsoft.com/office/drawing/2014/main" id="{37407ADB-8012-49C4-AA1C-B8F9A6497E9A}"/>
              </a:ext>
            </a:extLst>
          </p:cNvPr>
          <p:cNvSpPr txBox="1"/>
          <p:nvPr/>
        </p:nvSpPr>
        <p:spPr>
          <a:xfrm>
            <a:off x="8064473" y="5191114"/>
            <a:ext cx="3955043" cy="1423531"/>
          </a:xfrm>
          <a:prstGeom prst="rect">
            <a:avLst/>
          </a:prstGeom>
          <a:noFill/>
        </p:spPr>
        <p:txBody>
          <a:bodyPr wrap="square" rtlCol="0">
            <a:spAutoFit/>
          </a:bodyPr>
          <a:lstStyle>
            <a:defPPr>
              <a:defRPr lang="fr-FR"/>
            </a:defPPr>
            <a:lvl1pPr>
              <a:lnSpc>
                <a:spcPct val="70000"/>
              </a:lnSpc>
              <a:spcBef>
                <a:spcPts val="1"/>
              </a:spcBef>
              <a:defRPr sz="4000" b="1">
                <a:solidFill>
                  <a:srgbClr val="A6A6A6"/>
                </a:solidFill>
                <a:latin typeface="Didot" panose="02000503000000020003" pitchFamily="2" charset="0"/>
              </a:defRPr>
            </a:lvl1pPr>
          </a:lstStyle>
          <a:p>
            <a:r>
              <a:rPr lang="fr-CA" dirty="0"/>
              <a:t>The </a:t>
            </a:r>
          </a:p>
          <a:p>
            <a:r>
              <a:rPr lang="fr-CA" dirty="0"/>
              <a:t>Saint </a:t>
            </a:r>
            <a:r>
              <a:rPr lang="fr-CA" dirty="0" err="1"/>
              <a:t>Exupery</a:t>
            </a:r>
            <a:endParaRPr lang="fr-CA" dirty="0"/>
          </a:p>
          <a:p>
            <a:r>
              <a:rPr lang="fr-CA" dirty="0"/>
              <a:t>Museum</a:t>
            </a:r>
          </a:p>
        </p:txBody>
      </p:sp>
      <p:pic>
        <p:nvPicPr>
          <p:cNvPr id="4" name="Image 3">
            <a:extLst>
              <a:ext uri="{FF2B5EF4-FFF2-40B4-BE49-F238E27FC236}">
                <a16:creationId xmlns:a16="http://schemas.microsoft.com/office/drawing/2014/main" id="{FBF7DF5F-8063-40B9-929B-2179D146266C}"/>
              </a:ext>
            </a:extLst>
          </p:cNvPr>
          <p:cNvPicPr>
            <a:picLocks noChangeAspect="1"/>
          </p:cNvPicPr>
          <p:nvPr/>
        </p:nvPicPr>
        <p:blipFill rotWithShape="1">
          <a:blip r:embed="rId5">
            <a:extLst>
              <a:ext uri="{28A0092B-C50C-407E-A947-70E740481C1C}">
                <a14:useLocalDpi xmlns:a14="http://schemas.microsoft.com/office/drawing/2010/main" val="0"/>
              </a:ext>
            </a:extLst>
          </a:blip>
          <a:srcRect t="8396" b="8123"/>
          <a:stretch/>
        </p:blipFill>
        <p:spPr>
          <a:xfrm rot="215865">
            <a:off x="6070850" y="2071045"/>
            <a:ext cx="4845610" cy="3032506"/>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Image 39">
            <a:extLst>
              <a:ext uri="{FF2B5EF4-FFF2-40B4-BE49-F238E27FC236}">
                <a16:creationId xmlns:a16="http://schemas.microsoft.com/office/drawing/2014/main" id="{2CF4007D-7550-4225-B1D1-0E681676FAAA}"/>
              </a:ext>
            </a:extLst>
          </p:cNvPr>
          <p:cNvPicPr>
            <a:picLocks noChangeAspect="1"/>
          </p:cNvPicPr>
          <p:nvPr/>
        </p:nvPicPr>
        <p:blipFill rotWithShape="1">
          <a:blip r:embed="rId6">
            <a:extLst>
              <a:ext uri="{28A0092B-C50C-407E-A947-70E740481C1C}">
                <a14:useLocalDpi xmlns:a14="http://schemas.microsoft.com/office/drawing/2010/main" val="0"/>
              </a:ext>
            </a:extLst>
          </a:blip>
          <a:srcRect b="3514"/>
          <a:stretch/>
        </p:blipFill>
        <p:spPr>
          <a:xfrm rot="21285881">
            <a:off x="349906" y="1717298"/>
            <a:ext cx="5739151" cy="415125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e 24">
            <a:extLst>
              <a:ext uri="{FF2B5EF4-FFF2-40B4-BE49-F238E27FC236}">
                <a16:creationId xmlns:a16="http://schemas.microsoft.com/office/drawing/2014/main" id="{457579F5-908F-4929-B9C7-2616F4E872A5}"/>
              </a:ext>
            </a:extLst>
          </p:cNvPr>
          <p:cNvGrpSpPr/>
          <p:nvPr/>
        </p:nvGrpSpPr>
        <p:grpSpPr>
          <a:xfrm>
            <a:off x="-100226" y="0"/>
            <a:ext cx="12094182" cy="6734909"/>
            <a:chOff x="-100226" y="0"/>
            <a:chExt cx="12094182" cy="6734909"/>
          </a:xfrm>
        </p:grpSpPr>
        <p:pic>
          <p:nvPicPr>
            <p:cNvPr id="26" name="Graphique 25">
              <a:extLst>
                <a:ext uri="{FF2B5EF4-FFF2-40B4-BE49-F238E27FC236}">
                  <a16:creationId xmlns:a16="http://schemas.microsoft.com/office/drawing/2014/main" id="{F014BF2A-4593-4D74-A126-630710A0AA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226" y="0"/>
              <a:ext cx="2347281" cy="1658710"/>
            </a:xfrm>
            <a:prstGeom prst="rect">
              <a:avLst/>
            </a:prstGeom>
          </p:spPr>
        </p:pic>
        <p:grpSp>
          <p:nvGrpSpPr>
            <p:cNvPr id="27" name="Groupe 26">
              <a:extLst>
                <a:ext uri="{FF2B5EF4-FFF2-40B4-BE49-F238E27FC236}">
                  <a16:creationId xmlns:a16="http://schemas.microsoft.com/office/drawing/2014/main" id="{0C9363C4-E4BA-4424-9D8B-EA9511584979}"/>
                </a:ext>
              </a:extLst>
            </p:cNvPr>
            <p:cNvGrpSpPr/>
            <p:nvPr/>
          </p:nvGrpSpPr>
          <p:grpSpPr>
            <a:xfrm>
              <a:off x="256603" y="345507"/>
              <a:ext cx="11737353" cy="6389402"/>
              <a:chOff x="256603" y="345507"/>
              <a:chExt cx="11737353" cy="6389402"/>
            </a:xfrm>
          </p:grpSpPr>
          <p:cxnSp>
            <p:nvCxnSpPr>
              <p:cNvPr id="28" name="Connecteur droit 27">
                <a:extLst>
                  <a:ext uri="{FF2B5EF4-FFF2-40B4-BE49-F238E27FC236}">
                    <a16:creationId xmlns:a16="http://schemas.microsoft.com/office/drawing/2014/main" id="{6F5D4D75-EC8A-4064-A256-AF015AF564C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3F603FB-39D7-4885-AF97-05FF623A2AC8}"/>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81B77A7-8E42-4881-AB53-E2AD71F31789}"/>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B99EF779-A7A2-4AC6-9130-89355F21CB1C}"/>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2562BE3-706E-46B7-97EC-E2EBFA873330}"/>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44A4C9F5-74DB-495B-952F-40427F131252}"/>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7" name="Graphique 36">
                <a:extLst>
                  <a:ext uri="{FF2B5EF4-FFF2-40B4-BE49-F238E27FC236}">
                    <a16:creationId xmlns:a16="http://schemas.microsoft.com/office/drawing/2014/main" id="{8611D837-6B37-45BE-A887-87937216B53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5898" y="630732"/>
                <a:ext cx="248058" cy="1761934"/>
              </a:xfrm>
              <a:prstGeom prst="rect">
                <a:avLst/>
              </a:prstGeom>
            </p:spPr>
          </p:pic>
          <p:sp>
            <p:nvSpPr>
              <p:cNvPr id="39" name="ZoneTexte 38">
                <a:extLst>
                  <a:ext uri="{FF2B5EF4-FFF2-40B4-BE49-F238E27FC236}">
                    <a16:creationId xmlns:a16="http://schemas.microsoft.com/office/drawing/2014/main" id="{1EF7661F-89CD-4953-8C50-189E7076FB8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1" name="Connecteur droit 40">
                <a:extLst>
                  <a:ext uri="{FF2B5EF4-FFF2-40B4-BE49-F238E27FC236}">
                    <a16:creationId xmlns:a16="http://schemas.microsoft.com/office/drawing/2014/main" id="{C0D8D38C-739F-4C9D-AF9E-1E5237E54AD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72670EC-D078-4A0F-BE37-F6422CFB930A}"/>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177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righ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8" name="ZoneTexte 37">
            <a:extLst>
              <a:ext uri="{FF2B5EF4-FFF2-40B4-BE49-F238E27FC236}">
                <a16:creationId xmlns:a16="http://schemas.microsoft.com/office/drawing/2014/main" id="{37407ADB-8012-49C4-AA1C-B8F9A6497E9A}"/>
              </a:ext>
            </a:extLst>
          </p:cNvPr>
          <p:cNvSpPr txBox="1"/>
          <p:nvPr/>
        </p:nvSpPr>
        <p:spPr>
          <a:xfrm>
            <a:off x="8064473" y="5191114"/>
            <a:ext cx="3955043" cy="1423531"/>
          </a:xfrm>
          <a:prstGeom prst="rect">
            <a:avLst/>
          </a:prstGeom>
          <a:noFill/>
        </p:spPr>
        <p:txBody>
          <a:bodyPr wrap="square" rtlCol="0">
            <a:spAutoFit/>
          </a:bodyPr>
          <a:lstStyle/>
          <a:p>
            <a:pPr>
              <a:lnSpc>
                <a:spcPct val="70000"/>
              </a:lnSpc>
              <a:spcBef>
                <a:spcPts val="1"/>
              </a:spcBef>
            </a:pPr>
            <a:r>
              <a:rPr lang="fr-CA" sz="4000" b="1" dirty="0">
                <a:solidFill>
                  <a:srgbClr val="A6A6A6"/>
                </a:solidFill>
                <a:latin typeface="Didot" panose="02000503000000020003" pitchFamily="2" charset="0"/>
              </a:rPr>
              <a:t>The </a:t>
            </a:r>
          </a:p>
          <a:p>
            <a:pPr>
              <a:lnSpc>
                <a:spcPct val="70000"/>
              </a:lnSpc>
              <a:spcBef>
                <a:spcPts val="1"/>
              </a:spcBef>
            </a:pPr>
            <a:r>
              <a:rPr lang="fr-CA" sz="4000" b="1" dirty="0">
                <a:solidFill>
                  <a:srgbClr val="A6A6A6"/>
                </a:solidFill>
                <a:latin typeface="Didot" panose="02000503000000020003" pitchFamily="2" charset="0"/>
              </a:rPr>
              <a:t>Saint </a:t>
            </a:r>
            <a:r>
              <a:rPr lang="fr-CA" sz="4000" b="1" dirty="0" err="1">
                <a:solidFill>
                  <a:srgbClr val="A6A6A6"/>
                </a:solidFill>
                <a:latin typeface="Didot" panose="02000503000000020003" pitchFamily="2" charset="0"/>
              </a:rPr>
              <a:t>Exupery</a:t>
            </a:r>
            <a:endParaRPr lang="fr-CA" sz="4000" b="1" dirty="0">
              <a:solidFill>
                <a:srgbClr val="A6A6A6"/>
              </a:solidFill>
              <a:latin typeface="Didot" panose="02000503000000020003" pitchFamily="2" charset="0"/>
            </a:endParaRPr>
          </a:p>
          <a:p>
            <a:pPr>
              <a:lnSpc>
                <a:spcPct val="70000"/>
              </a:lnSpc>
              <a:spcBef>
                <a:spcPts val="1"/>
              </a:spcBef>
            </a:pPr>
            <a:r>
              <a:rPr lang="fr-CA" sz="4000" b="1" dirty="0">
                <a:solidFill>
                  <a:srgbClr val="A6A6A6"/>
                </a:solidFill>
                <a:latin typeface="Didot" panose="02000503000000020003" pitchFamily="2" charset="0"/>
              </a:rPr>
              <a:t>Museum</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5" name="Graphique 34">
            <a:extLst>
              <a:ext uri="{FF2B5EF4-FFF2-40B4-BE49-F238E27FC236}">
                <a16:creationId xmlns:a16="http://schemas.microsoft.com/office/drawing/2014/main" id="{5B1AEE4D-B1D3-4985-82E7-09A5AE83B3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923955" flipV="1">
            <a:off x="6696899" y="5134858"/>
            <a:ext cx="1169815" cy="1336494"/>
          </a:xfrm>
          <a:prstGeom prst="rect">
            <a:avLst/>
          </a:prstGeom>
        </p:spPr>
      </p:pic>
      <p:pic>
        <p:nvPicPr>
          <p:cNvPr id="4" name="Image 3">
            <a:extLst>
              <a:ext uri="{FF2B5EF4-FFF2-40B4-BE49-F238E27FC236}">
                <a16:creationId xmlns:a16="http://schemas.microsoft.com/office/drawing/2014/main" id="{59C743EB-FDF6-2C55-61CD-6A3C82A9BA57}"/>
              </a:ext>
            </a:extLst>
          </p:cNvPr>
          <p:cNvPicPr>
            <a:picLocks noChangeAspect="1"/>
          </p:cNvPicPr>
          <p:nvPr/>
        </p:nvPicPr>
        <p:blipFill rotWithShape="1">
          <a:blip r:embed="rId5">
            <a:extLst>
              <a:ext uri="{28A0092B-C50C-407E-A947-70E740481C1C}">
                <a14:useLocalDpi xmlns:a14="http://schemas.microsoft.com/office/drawing/2010/main" val="0"/>
              </a:ext>
            </a:extLst>
          </a:blip>
          <a:srcRect l="24641" r="34794" b="14743"/>
          <a:stretch/>
        </p:blipFill>
        <p:spPr>
          <a:xfrm rot="5400000">
            <a:off x="6960530" y="1069415"/>
            <a:ext cx="3066250" cy="4833400"/>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DF630797-DCAC-4AFD-A928-E15DCF73962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1000"/>
                    </a14:imgEffect>
                  </a14:imgLayer>
                </a14:imgProps>
              </a:ext>
              <a:ext uri="{28A0092B-C50C-407E-A947-70E740481C1C}">
                <a14:useLocalDpi xmlns:a14="http://schemas.microsoft.com/office/drawing/2010/main" val="0"/>
              </a:ext>
            </a:extLst>
          </a:blip>
          <a:srcRect l="31865" r="20728"/>
          <a:stretch/>
        </p:blipFill>
        <p:spPr>
          <a:xfrm rot="4734319">
            <a:off x="1410433" y="752100"/>
            <a:ext cx="3615672" cy="5720061"/>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ZoneTexte 25">
            <a:extLst>
              <a:ext uri="{FF2B5EF4-FFF2-40B4-BE49-F238E27FC236}">
                <a16:creationId xmlns:a16="http://schemas.microsoft.com/office/drawing/2014/main" id="{F4B2F32B-19B8-4F70-BA8C-4B6B59D69D31}"/>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Tarfaya</a:t>
            </a:r>
          </a:p>
        </p:txBody>
      </p:sp>
      <p:sp>
        <p:nvSpPr>
          <p:cNvPr id="27" name="ZoneTexte 26">
            <a:extLst>
              <a:ext uri="{FF2B5EF4-FFF2-40B4-BE49-F238E27FC236}">
                <a16:creationId xmlns:a16="http://schemas.microsoft.com/office/drawing/2014/main" id="{D5F04CD0-918A-4DB4-BA15-ABEE0855592D}"/>
              </a:ext>
            </a:extLst>
          </p:cNvPr>
          <p:cNvSpPr txBox="1"/>
          <p:nvPr/>
        </p:nvSpPr>
        <p:spPr>
          <a:xfrm>
            <a:off x="5742687" y="1366702"/>
            <a:ext cx="4700722" cy="461665"/>
          </a:xfrm>
          <a:prstGeom prst="rect">
            <a:avLst/>
          </a:prstGeom>
          <a:noFill/>
        </p:spPr>
        <p:txBody>
          <a:bodyPr wrap="square" rtlCol="0">
            <a:spAutoFit/>
          </a:bodyPr>
          <a:lstStyle/>
          <a:p>
            <a:pPr>
              <a:spcBef>
                <a:spcPts val="1"/>
              </a:spcBef>
            </a:pPr>
            <a:r>
              <a:rPr lang="fr-CA" sz="2400" b="1" dirty="0">
                <a:solidFill>
                  <a:schemeClr val="tx1">
                    <a:lumMod val="50000"/>
                    <a:lumOff val="50000"/>
                  </a:schemeClr>
                </a:solidFill>
                <a:latin typeface="Didot" panose="02000503000000020003" pitchFamily="2" charset="0"/>
              </a:rPr>
              <a:t>  </a:t>
            </a:r>
            <a:r>
              <a:rPr lang="fr-CA" sz="2400" b="1" dirty="0" err="1">
                <a:solidFill>
                  <a:schemeClr val="tx1">
                    <a:lumMod val="50000"/>
                    <a:lumOff val="50000"/>
                  </a:schemeClr>
                </a:solidFill>
                <a:latin typeface="Didot" panose="02000503000000020003" pitchFamily="2" charset="0"/>
              </a:rPr>
              <a:t>Formerly</a:t>
            </a:r>
            <a:r>
              <a:rPr lang="fr-CA" sz="2400" b="1" dirty="0">
                <a:solidFill>
                  <a:schemeClr val="tx1">
                    <a:lumMod val="50000"/>
                    <a:lumOff val="50000"/>
                  </a:schemeClr>
                </a:solidFill>
                <a:latin typeface="Didot" panose="02000503000000020003" pitchFamily="2" charset="0"/>
              </a:rPr>
              <a:t> Cap Juby</a:t>
            </a:r>
          </a:p>
        </p:txBody>
      </p:sp>
      <p:grpSp>
        <p:nvGrpSpPr>
          <p:cNvPr id="28" name="Groupe 27">
            <a:extLst>
              <a:ext uri="{FF2B5EF4-FFF2-40B4-BE49-F238E27FC236}">
                <a16:creationId xmlns:a16="http://schemas.microsoft.com/office/drawing/2014/main" id="{F8B9A6A5-2668-48D6-9E4A-FA50DB3BBCA5}"/>
              </a:ext>
            </a:extLst>
          </p:cNvPr>
          <p:cNvGrpSpPr/>
          <p:nvPr/>
        </p:nvGrpSpPr>
        <p:grpSpPr>
          <a:xfrm>
            <a:off x="-100226" y="0"/>
            <a:ext cx="12094182" cy="6734909"/>
            <a:chOff x="-100226" y="0"/>
            <a:chExt cx="12094182" cy="6734909"/>
          </a:xfrm>
        </p:grpSpPr>
        <p:pic>
          <p:nvPicPr>
            <p:cNvPr id="29" name="Graphique 28">
              <a:extLst>
                <a:ext uri="{FF2B5EF4-FFF2-40B4-BE49-F238E27FC236}">
                  <a16:creationId xmlns:a16="http://schemas.microsoft.com/office/drawing/2014/main" id="{FFDAD740-F8DD-45E0-83BF-38AB23F5BC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0226" y="0"/>
              <a:ext cx="2347281" cy="1658710"/>
            </a:xfrm>
            <a:prstGeom prst="rect">
              <a:avLst/>
            </a:prstGeom>
          </p:spPr>
        </p:pic>
        <p:grpSp>
          <p:nvGrpSpPr>
            <p:cNvPr id="30" name="Groupe 29">
              <a:extLst>
                <a:ext uri="{FF2B5EF4-FFF2-40B4-BE49-F238E27FC236}">
                  <a16:creationId xmlns:a16="http://schemas.microsoft.com/office/drawing/2014/main" id="{BF5FD04D-4D27-44FC-BDF9-7319CEE2E478}"/>
                </a:ext>
              </a:extLst>
            </p:cNvPr>
            <p:cNvGrpSpPr/>
            <p:nvPr/>
          </p:nvGrpSpPr>
          <p:grpSpPr>
            <a:xfrm>
              <a:off x="256603" y="345507"/>
              <a:ext cx="11737353" cy="6389402"/>
              <a:chOff x="256603" y="345507"/>
              <a:chExt cx="11737353" cy="6389402"/>
            </a:xfrm>
          </p:grpSpPr>
          <p:cxnSp>
            <p:nvCxnSpPr>
              <p:cNvPr id="31" name="Connecteur droit 30">
                <a:extLst>
                  <a:ext uri="{FF2B5EF4-FFF2-40B4-BE49-F238E27FC236}">
                    <a16:creationId xmlns:a16="http://schemas.microsoft.com/office/drawing/2014/main" id="{CBDF00F4-0046-4043-A1D1-55109A2B25DB}"/>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89113A41-D2FB-4671-BAF9-49373EBB843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700E2FE0-1F09-46F8-92FE-FBAA9201E315}"/>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7893779E-4DA0-4FDE-991F-9527C2A63EE0}"/>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52CDEC6-E350-463E-B7CF-FF31266B253C}"/>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32701C03-A49B-47FF-A9DC-AFDD5737E3BB}"/>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Graphique 40">
                <a:extLst>
                  <a:ext uri="{FF2B5EF4-FFF2-40B4-BE49-F238E27FC236}">
                    <a16:creationId xmlns:a16="http://schemas.microsoft.com/office/drawing/2014/main" id="{AE4B95F6-4D30-477B-8F1E-4FB94DDB2D7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45898" y="630732"/>
                <a:ext cx="248058" cy="1761934"/>
              </a:xfrm>
              <a:prstGeom prst="rect">
                <a:avLst/>
              </a:prstGeom>
            </p:spPr>
          </p:pic>
          <p:sp>
            <p:nvSpPr>
              <p:cNvPr id="42" name="ZoneTexte 41">
                <a:extLst>
                  <a:ext uri="{FF2B5EF4-FFF2-40B4-BE49-F238E27FC236}">
                    <a16:creationId xmlns:a16="http://schemas.microsoft.com/office/drawing/2014/main" id="{7DC515E4-E2A3-4EF7-BA95-9B66A71B1B10}"/>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43" name="Connecteur droit 42">
                <a:extLst>
                  <a:ext uri="{FF2B5EF4-FFF2-40B4-BE49-F238E27FC236}">
                    <a16:creationId xmlns:a16="http://schemas.microsoft.com/office/drawing/2014/main" id="{5A209567-41A2-4EF5-8D9F-2958671B517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8F7AB94-7002-4F1F-85A4-E9D4AF3AC186}"/>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81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righ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D22630A2-EDE0-46EA-A5A3-6401C14D320E}"/>
              </a:ext>
            </a:extLst>
          </p:cNvPr>
          <p:cNvGrpSpPr/>
          <p:nvPr/>
        </p:nvGrpSpPr>
        <p:grpSpPr>
          <a:xfrm>
            <a:off x="-100226" y="0"/>
            <a:ext cx="12094182" cy="6734909"/>
            <a:chOff x="-100226" y="0"/>
            <a:chExt cx="12094182" cy="6734909"/>
          </a:xfrm>
        </p:grpSpPr>
        <p:pic>
          <p:nvPicPr>
            <p:cNvPr id="52" name="Graphique 51">
              <a:extLst>
                <a:ext uri="{FF2B5EF4-FFF2-40B4-BE49-F238E27FC236}">
                  <a16:creationId xmlns:a16="http://schemas.microsoft.com/office/drawing/2014/main" id="{365B917A-BC8A-4B74-83FE-E7D5BA118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3" name="Groupe 52">
              <a:extLst>
                <a:ext uri="{FF2B5EF4-FFF2-40B4-BE49-F238E27FC236}">
                  <a16:creationId xmlns:a16="http://schemas.microsoft.com/office/drawing/2014/main" id="{9B406E34-3320-45FA-AF6F-AE9FCFD98A58}"/>
                </a:ext>
              </a:extLst>
            </p:cNvPr>
            <p:cNvGrpSpPr/>
            <p:nvPr/>
          </p:nvGrpSpPr>
          <p:grpSpPr>
            <a:xfrm>
              <a:off x="256603" y="345507"/>
              <a:ext cx="11737353" cy="6389402"/>
              <a:chOff x="256603" y="345507"/>
              <a:chExt cx="11737353" cy="6389402"/>
            </a:xfrm>
          </p:grpSpPr>
          <p:cxnSp>
            <p:nvCxnSpPr>
              <p:cNvPr id="56" name="Connecteur droit 55">
                <a:extLst>
                  <a:ext uri="{FF2B5EF4-FFF2-40B4-BE49-F238E27FC236}">
                    <a16:creationId xmlns:a16="http://schemas.microsoft.com/office/drawing/2014/main" id="{12BD5F08-90A5-490A-B947-8448C43BD9F4}"/>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1D4B20E0-6FC4-4863-977E-7E949BE7AA20}"/>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E3962B37-3CD8-4E09-81FE-9D08AC0DD506}"/>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6B816C4-F8E2-4100-8C06-F267459D6FE4}"/>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F0FE990F-61E5-4305-AD70-9C16E7F5D0A6}"/>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6FD4D3E7-81BD-47F0-A960-E97FA6B54E2F}"/>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8" name="Graphique 67">
                <a:extLst>
                  <a:ext uri="{FF2B5EF4-FFF2-40B4-BE49-F238E27FC236}">
                    <a16:creationId xmlns:a16="http://schemas.microsoft.com/office/drawing/2014/main" id="{4845887E-871C-4033-B88C-78E202B93A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71" name="ZoneTexte 70">
                <a:extLst>
                  <a:ext uri="{FF2B5EF4-FFF2-40B4-BE49-F238E27FC236}">
                    <a16:creationId xmlns:a16="http://schemas.microsoft.com/office/drawing/2014/main" id="{00393BBA-4F26-40BA-8703-C7DA5B61FAB9}"/>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2" name="Connecteur droit 71">
                <a:extLst>
                  <a:ext uri="{FF2B5EF4-FFF2-40B4-BE49-F238E27FC236}">
                    <a16:creationId xmlns:a16="http://schemas.microsoft.com/office/drawing/2014/main" id="{45E4B33C-D3D9-4A6D-87C5-5A711C5FE613}"/>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027BA11B-9D69-423F-BCFA-54E9EB28BB8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07901" y="59524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4056547" y="4506635"/>
            <a:ext cx="176045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596088" y="435001"/>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sp>
        <p:nvSpPr>
          <p:cNvPr id="54" name="ZoneTexte 53">
            <a:extLst>
              <a:ext uri="{FF2B5EF4-FFF2-40B4-BE49-F238E27FC236}">
                <a16:creationId xmlns:a16="http://schemas.microsoft.com/office/drawing/2014/main" id="{94813B0E-7FD0-49D4-A738-BDD75245D9B7}"/>
              </a:ext>
            </a:extLst>
          </p:cNvPr>
          <p:cNvSpPr txBox="1"/>
          <p:nvPr/>
        </p:nvSpPr>
        <p:spPr>
          <a:xfrm>
            <a:off x="431800" y="5576863"/>
            <a:ext cx="3624747" cy="683264"/>
          </a:xfrm>
          <a:prstGeom prst="rect">
            <a:avLst/>
          </a:prstGeom>
          <a:noFill/>
        </p:spPr>
        <p:txBody>
          <a:bodyPr wrap="square" rtlCol="0">
            <a:spAutoFit/>
          </a:bodyPr>
          <a:lstStyle/>
          <a:p>
            <a:pPr>
              <a:lnSpc>
                <a:spcPct val="70000"/>
              </a:lnSpc>
              <a:spcBef>
                <a:spcPts val="1"/>
              </a:spcBef>
            </a:pPr>
            <a:r>
              <a:rPr lang="fr-CA" dirty="0">
                <a:solidFill>
                  <a:schemeClr val="tx1">
                    <a:lumMod val="65000"/>
                    <a:lumOff val="35000"/>
                  </a:schemeClr>
                </a:solidFill>
                <a:latin typeface="Roboto Light" panose="02000000000000000000" pitchFamily="2" charset="0"/>
                <a:ea typeface="Roboto Light" panose="02000000000000000000" pitchFamily="2" charset="0"/>
              </a:rPr>
              <a:t>The </a:t>
            </a:r>
            <a:r>
              <a:rPr lang="fr-CA" dirty="0" err="1">
                <a:solidFill>
                  <a:schemeClr val="tx1">
                    <a:lumMod val="65000"/>
                    <a:lumOff val="35000"/>
                  </a:schemeClr>
                </a:solidFill>
                <a:latin typeface="Roboto Light" panose="02000000000000000000" pitchFamily="2" charset="0"/>
                <a:ea typeface="Roboto Light" panose="02000000000000000000" pitchFamily="2" charset="0"/>
              </a:rPr>
              <a:t>only</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r>
              <a:rPr lang="fr-CA" dirty="0" err="1">
                <a:solidFill>
                  <a:schemeClr val="tx1">
                    <a:lumMod val="65000"/>
                    <a:lumOff val="35000"/>
                  </a:schemeClr>
                </a:solidFill>
                <a:latin typeface="Roboto Light" panose="02000000000000000000" pitchFamily="2" charset="0"/>
                <a:ea typeface="Roboto Light" panose="02000000000000000000" pitchFamily="2" charset="0"/>
              </a:rPr>
              <a:t>natural</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r>
              <a:rPr lang="fr-CA" dirty="0" err="1">
                <a:solidFill>
                  <a:schemeClr val="tx1">
                    <a:lumMod val="65000"/>
                    <a:lumOff val="35000"/>
                  </a:schemeClr>
                </a:solidFill>
                <a:latin typeface="Roboto Light" panose="02000000000000000000" pitchFamily="2" charset="0"/>
                <a:ea typeface="Roboto Light" panose="02000000000000000000" pitchFamily="2" charset="0"/>
              </a:rPr>
              <a:t>reserve</a:t>
            </a:r>
            <a:r>
              <a:rPr lang="fr-CA" dirty="0">
                <a:solidFill>
                  <a:schemeClr val="tx1">
                    <a:lumMod val="65000"/>
                    <a:lumOff val="35000"/>
                  </a:schemeClr>
                </a:solidFill>
                <a:latin typeface="Roboto Light" panose="02000000000000000000" pitchFamily="2" charset="0"/>
                <a:ea typeface="Roboto Light" panose="02000000000000000000" pitchFamily="2" charset="0"/>
              </a:rPr>
              <a:t> </a:t>
            </a:r>
          </a:p>
          <a:p>
            <a:pPr>
              <a:lnSpc>
                <a:spcPct val="70000"/>
              </a:lnSpc>
              <a:spcBef>
                <a:spcPts val="1"/>
              </a:spcBef>
            </a:pPr>
            <a:r>
              <a:rPr lang="fr-CA" b="1" dirty="0">
                <a:solidFill>
                  <a:schemeClr val="tx1">
                    <a:lumMod val="65000"/>
                    <a:lumOff val="35000"/>
                  </a:schemeClr>
                </a:solidFill>
                <a:latin typeface="Roboto" panose="02000000000000000000" pitchFamily="2" charset="0"/>
                <a:ea typeface="Roboto" panose="02000000000000000000" pitchFamily="2" charset="0"/>
              </a:rPr>
              <a:t>in the world </a:t>
            </a:r>
            <a:r>
              <a:rPr lang="fr-CA" dirty="0">
                <a:solidFill>
                  <a:schemeClr val="tx1">
                    <a:lumMod val="65000"/>
                    <a:lumOff val="35000"/>
                  </a:schemeClr>
                </a:solidFill>
                <a:latin typeface="Roboto Light" panose="02000000000000000000" pitchFamily="2" charset="0"/>
                <a:ea typeface="Roboto Light" panose="02000000000000000000" pitchFamily="2" charset="0"/>
              </a:rPr>
              <a:t>that combines…</a:t>
            </a:r>
          </a:p>
          <a:p>
            <a:pPr>
              <a:lnSpc>
                <a:spcPct val="70000"/>
              </a:lnSpc>
              <a:spcBef>
                <a:spcPts val="1"/>
              </a:spcBef>
            </a:pPr>
            <a:r>
              <a:rPr lang="fr-CA" dirty="0" err="1">
                <a:solidFill>
                  <a:schemeClr val="tx1">
                    <a:lumMod val="65000"/>
                    <a:lumOff val="35000"/>
                  </a:schemeClr>
                </a:solidFill>
                <a:latin typeface="Roboto Light" panose="02000000000000000000" pitchFamily="2" charset="0"/>
                <a:ea typeface="Roboto Light" panose="02000000000000000000" pitchFamily="2" charset="0"/>
              </a:rPr>
              <a:t>Ocean</a:t>
            </a:r>
            <a:r>
              <a:rPr lang="fr-CA" dirty="0">
                <a:solidFill>
                  <a:schemeClr val="tx1">
                    <a:lumMod val="65000"/>
                    <a:lumOff val="35000"/>
                  </a:schemeClr>
                </a:solidFill>
                <a:latin typeface="Roboto Light" panose="02000000000000000000" pitchFamily="2" charset="0"/>
                <a:ea typeface="Roboto Light" panose="02000000000000000000" pitchFamily="2" charset="0"/>
              </a:rPr>
              <a:t>, Laguna &amp; Desert  </a:t>
            </a:r>
          </a:p>
        </p:txBody>
      </p:sp>
      <p:sp>
        <p:nvSpPr>
          <p:cNvPr id="55" name="ZoneTexte 54">
            <a:extLst>
              <a:ext uri="{FF2B5EF4-FFF2-40B4-BE49-F238E27FC236}">
                <a16:creationId xmlns:a16="http://schemas.microsoft.com/office/drawing/2014/main" id="{C8ECCDCC-9BB9-4E57-8375-9EABBECDCD5C}"/>
              </a:ext>
            </a:extLst>
          </p:cNvPr>
          <p:cNvSpPr txBox="1"/>
          <p:nvPr/>
        </p:nvSpPr>
        <p:spPr>
          <a:xfrm>
            <a:off x="431799" y="3703248"/>
            <a:ext cx="5120975" cy="1903663"/>
          </a:xfrm>
          <a:prstGeom prst="rect">
            <a:avLst/>
          </a:prstGeom>
          <a:noFill/>
        </p:spPr>
        <p:txBody>
          <a:bodyPr wrap="square" rtlCol="0">
            <a:spAutoFit/>
          </a:bodyPr>
          <a:lstStyle/>
          <a:p>
            <a:pPr>
              <a:lnSpc>
                <a:spcPct val="65000"/>
              </a:lnSpc>
              <a:spcBef>
                <a:spcPts val="1"/>
              </a:spcBef>
            </a:pPr>
            <a:r>
              <a:rPr lang="fr-CA" sz="4400" b="1" dirty="0">
                <a:solidFill>
                  <a:schemeClr val="bg1">
                    <a:lumMod val="50000"/>
                  </a:schemeClr>
                </a:solidFill>
                <a:latin typeface="Didot" panose="02000503000000020003" pitchFamily="2" charset="0"/>
              </a:rPr>
              <a:t>The </a:t>
            </a:r>
          </a:p>
          <a:p>
            <a:pPr>
              <a:lnSpc>
                <a:spcPct val="65000"/>
              </a:lnSpc>
              <a:spcBef>
                <a:spcPts val="1"/>
              </a:spcBef>
            </a:pPr>
            <a:r>
              <a:rPr lang="fr-CA" sz="4400" b="1" dirty="0" err="1">
                <a:solidFill>
                  <a:schemeClr val="bg1">
                    <a:lumMod val="50000"/>
                  </a:schemeClr>
                </a:solidFill>
                <a:latin typeface="Didot" panose="02000503000000020003" pitchFamily="2" charset="0"/>
              </a:rPr>
              <a:t>immaculated</a:t>
            </a:r>
            <a:r>
              <a:rPr lang="fr-CA" sz="4400" b="1" dirty="0">
                <a:solidFill>
                  <a:schemeClr val="bg1">
                    <a:lumMod val="50000"/>
                  </a:schemeClr>
                </a:solidFill>
                <a:latin typeface="Didot" panose="02000503000000020003" pitchFamily="2" charset="0"/>
              </a:rPr>
              <a:t> </a:t>
            </a:r>
            <a:r>
              <a:rPr lang="fr-CA" sz="4400" b="1" dirty="0" err="1">
                <a:solidFill>
                  <a:schemeClr val="tx1">
                    <a:lumMod val="65000"/>
                    <a:lumOff val="35000"/>
                  </a:schemeClr>
                </a:solidFill>
                <a:latin typeface="Didot" panose="02000503000000020003" pitchFamily="2" charset="0"/>
              </a:rPr>
              <a:t>Khenifiss</a:t>
            </a:r>
            <a:r>
              <a:rPr lang="fr-CA" sz="4400" b="1" dirty="0">
                <a:solidFill>
                  <a:schemeClr val="tx1">
                    <a:lumMod val="65000"/>
                    <a:lumOff val="35000"/>
                  </a:schemeClr>
                </a:solidFill>
                <a:latin typeface="Didot" panose="02000503000000020003" pitchFamily="2" charset="0"/>
              </a:rPr>
              <a:t> National</a:t>
            </a:r>
          </a:p>
          <a:p>
            <a:pPr>
              <a:lnSpc>
                <a:spcPct val="65000"/>
              </a:lnSpc>
              <a:spcBef>
                <a:spcPts val="1"/>
              </a:spcBef>
            </a:pPr>
            <a:r>
              <a:rPr lang="fr-CA" sz="4400" b="1" dirty="0">
                <a:solidFill>
                  <a:schemeClr val="tx1">
                    <a:lumMod val="65000"/>
                    <a:lumOff val="35000"/>
                  </a:schemeClr>
                </a:solidFill>
                <a:latin typeface="Didot" panose="02000503000000020003" pitchFamily="2" charset="0"/>
              </a:rPr>
              <a:t>Park</a:t>
            </a:r>
          </a:p>
        </p:txBody>
      </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440143" y="3992283"/>
            <a:ext cx="669974"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1h45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940683" y="4126289"/>
            <a:ext cx="656394" cy="612232"/>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rotWithShape="1">
          <a:blip r:embed="rId11">
            <a:extLst>
              <a:ext uri="{28A0092B-C50C-407E-A947-70E740481C1C}">
                <a14:useLocalDpi xmlns:a14="http://schemas.microsoft.com/office/drawing/2010/main" val="0"/>
              </a:ext>
            </a:extLst>
          </a:blip>
          <a:srcRect l="16743" t="28529" r="22239" b="27867"/>
          <a:stretch/>
        </p:blipFill>
        <p:spPr>
          <a:xfrm>
            <a:off x="7440143" y="3758603"/>
            <a:ext cx="375118" cy="268066"/>
          </a:xfrm>
          <a:prstGeom prst="rect">
            <a:avLst/>
          </a:prstGeom>
        </p:spPr>
      </p:pic>
      <p:sp>
        <p:nvSpPr>
          <p:cNvPr id="39" name="Rectangle : coins arrondis 38">
            <a:extLst>
              <a:ext uri="{FF2B5EF4-FFF2-40B4-BE49-F238E27FC236}">
                <a16:creationId xmlns:a16="http://schemas.microsoft.com/office/drawing/2014/main" id="{465AD7A3-3C7F-48F5-B408-FB1BDE2632C6}"/>
              </a:ext>
            </a:extLst>
          </p:cNvPr>
          <p:cNvSpPr/>
          <p:nvPr/>
        </p:nvSpPr>
        <p:spPr>
          <a:xfrm>
            <a:off x="8374336" y="4026669"/>
            <a:ext cx="1582381" cy="236581"/>
          </a:xfrm>
          <a:prstGeom prst="roundRect">
            <a:avLst/>
          </a:prstGeom>
          <a:solidFill>
            <a:schemeClr val="bg1"/>
          </a:solidFill>
          <a:ln>
            <a:solidFill>
              <a:srgbClr val="2A87CB"/>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err="1">
                <a:solidFill>
                  <a:srgbClr val="0070C0"/>
                </a:solidFill>
                <a:latin typeface="Roboto Light" panose="02000000000000000000" pitchFamily="2" charset="0"/>
                <a:ea typeface="Roboto Light" panose="02000000000000000000" pitchFamily="2" charset="0"/>
              </a:rPr>
              <a:t>Knifiss</a:t>
            </a:r>
            <a:r>
              <a:rPr lang="fr-CA" sz="1100" dirty="0">
                <a:solidFill>
                  <a:srgbClr val="0070C0"/>
                </a:solidFill>
                <a:latin typeface="Roboto Light" panose="02000000000000000000" pitchFamily="2" charset="0"/>
                <a:ea typeface="Roboto Light" panose="02000000000000000000" pitchFamily="2" charset="0"/>
              </a:rPr>
              <a:t> National Park</a:t>
            </a:r>
          </a:p>
        </p:txBody>
      </p:sp>
      <p:pic>
        <p:nvPicPr>
          <p:cNvPr id="5" name="Graphique 4">
            <a:extLst>
              <a:ext uri="{FF2B5EF4-FFF2-40B4-BE49-F238E27FC236}">
                <a16:creationId xmlns:a16="http://schemas.microsoft.com/office/drawing/2014/main" id="{82FF3D78-4FE2-4979-B418-882CCCC6D9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89764" y="303503"/>
            <a:ext cx="4105770" cy="2901345"/>
          </a:xfrm>
          <a:prstGeom prst="rect">
            <a:avLst/>
          </a:prstGeom>
        </p:spPr>
      </p:pic>
      <p:grpSp>
        <p:nvGrpSpPr>
          <p:cNvPr id="41" name="Groupe 40">
            <a:extLst>
              <a:ext uri="{FF2B5EF4-FFF2-40B4-BE49-F238E27FC236}">
                <a16:creationId xmlns:a16="http://schemas.microsoft.com/office/drawing/2014/main" id="{F2993490-8DD0-4D8D-996E-1251A9D4F1E7}"/>
              </a:ext>
            </a:extLst>
          </p:cNvPr>
          <p:cNvGrpSpPr/>
          <p:nvPr/>
        </p:nvGrpSpPr>
        <p:grpSpPr>
          <a:xfrm>
            <a:off x="5784619" y="1752473"/>
            <a:ext cx="5839397" cy="2130148"/>
            <a:chOff x="256603" y="4345081"/>
            <a:chExt cx="5839397" cy="2130148"/>
          </a:xfrm>
        </p:grpSpPr>
        <p:sp>
          <p:nvSpPr>
            <p:cNvPr id="42" name="ZoneTexte 41">
              <a:extLst>
                <a:ext uri="{FF2B5EF4-FFF2-40B4-BE49-F238E27FC236}">
                  <a16:creationId xmlns:a16="http://schemas.microsoft.com/office/drawing/2014/main" id="{B49ACFCD-DB41-4911-B7E6-290A946B0DC9}"/>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3" name="ZoneTexte 42">
              <a:extLst>
                <a:ext uri="{FF2B5EF4-FFF2-40B4-BE49-F238E27FC236}">
                  <a16:creationId xmlns:a16="http://schemas.microsoft.com/office/drawing/2014/main" id="{B5F61289-4032-4E40-83CB-D57D0E398176}"/>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4" name="Connecteur droit 43">
              <a:extLst>
                <a:ext uri="{FF2B5EF4-FFF2-40B4-BE49-F238E27FC236}">
                  <a16:creationId xmlns:a16="http://schemas.microsoft.com/office/drawing/2014/main" id="{355BABD2-13ED-4FE9-AD1A-1166AE796B9E}"/>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5250398-EFAF-460B-867D-880DCF194927}"/>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8D0AA0B8-558B-4F73-8A16-8C2528BFE750}"/>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9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500"/>
                                        <p:tgtEl>
                                          <p:spTgt spid="6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fltVal val="0"/>
                                          </p:val>
                                        </p:tav>
                                        <p:tav tm="100000">
                                          <p:val>
                                            <p:strVal val="#ppt_h"/>
                                          </p:val>
                                        </p:tav>
                                      </p:tavLst>
                                    </p:anim>
                                    <p:animEffect transition="in" filter="fade">
                                      <p:cBhvr>
                                        <p:cTn id="63" dur="500"/>
                                        <p:tgtEl>
                                          <p:spTgt spid="60"/>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childTnLst>
                          </p:cTn>
                        </p:par>
                        <p:par>
                          <p:cTn id="68" fill="hold">
                            <p:stCondLst>
                              <p:cond delay="7000"/>
                            </p:stCondLst>
                            <p:childTnLst>
                              <p:par>
                                <p:cTn id="69" presetID="22" presetClass="entr" presetSubtype="8" fill="hold"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p:bldP spid="55" grpId="0"/>
      <p:bldP spid="70" grpId="0"/>
      <p:bldP spid="2"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rotWithShape="1">
          <a:blip r:embed="rId3">
            <a:extLst>
              <a:ext uri="{28A0092B-C50C-407E-A947-70E740481C1C}">
                <a14:useLocalDpi xmlns:a14="http://schemas.microsoft.com/office/drawing/2010/main" val="0"/>
              </a:ext>
            </a:extLst>
          </a:blip>
          <a:srcRect b="8847"/>
          <a:stretch/>
        </p:blipFill>
        <p:spPr>
          <a:xfrm>
            <a:off x="-9489" y="-13049"/>
            <a:ext cx="12201489"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err="1"/>
              <a:t>Khenifiss</a:t>
            </a:r>
            <a:r>
              <a:rPr lang="fr-CA" dirty="0"/>
              <a:t>  </a:t>
            </a:r>
          </a:p>
          <a:p>
            <a:r>
              <a:rPr lang="fr-CA" dirty="0"/>
              <a:t>National Park</a:t>
            </a:r>
          </a:p>
        </p:txBody>
      </p:sp>
      <p:sp>
        <p:nvSpPr>
          <p:cNvPr id="41" name="ZoneTexte 40">
            <a:extLst>
              <a:ext uri="{FF2B5EF4-FFF2-40B4-BE49-F238E27FC236}">
                <a16:creationId xmlns:a16="http://schemas.microsoft.com/office/drawing/2014/main" id="{9BA3ECE9-62AA-469C-957F-8D39ED19A2DE}"/>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42" name="ZoneTexte 41">
            <a:extLst>
              <a:ext uri="{FF2B5EF4-FFF2-40B4-BE49-F238E27FC236}">
                <a16:creationId xmlns:a16="http://schemas.microsoft.com/office/drawing/2014/main" id="{D87090E1-BD06-4BFF-9C97-2FF9DB0C6BE9}"/>
              </a:ext>
            </a:extLst>
          </p:cNvPr>
          <p:cNvSpPr txBox="1"/>
          <p:nvPr/>
        </p:nvSpPr>
        <p:spPr>
          <a:xfrm>
            <a:off x="5771018" y="1412869"/>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Excursions</a:t>
            </a:r>
            <a:endParaRPr lang="fr-CA" sz="2400" b="1" dirty="0">
              <a:solidFill>
                <a:schemeClr val="bg1">
                  <a:lumMod val="95000"/>
                </a:schemeClr>
              </a:solidFill>
              <a:latin typeface="Didot" panose="02000503000000020003" pitchFamily="2" charset="0"/>
            </a:endParaRPr>
          </a:p>
        </p:txBody>
      </p:sp>
      <p:grpSp>
        <p:nvGrpSpPr>
          <p:cNvPr id="17" name="Group 54">
            <a:extLst>
              <a:ext uri="{FF2B5EF4-FFF2-40B4-BE49-F238E27FC236}">
                <a16:creationId xmlns:a16="http://schemas.microsoft.com/office/drawing/2014/main" id="{8B8D13F2-A66A-459F-809C-C08D0235B5E8}"/>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2FB32E4E-DDD1-4270-A4D8-EE52B1ADB212}"/>
                </a:ext>
              </a:extLst>
            </p:cNvPr>
            <p:cNvGrpSpPr/>
            <p:nvPr/>
          </p:nvGrpSpPr>
          <p:grpSpPr>
            <a:xfrm>
              <a:off x="-210312" y="73153"/>
              <a:ext cx="12091919" cy="6650997"/>
              <a:chOff x="-210312" y="73153"/>
              <a:chExt cx="12091919" cy="6650997"/>
            </a:xfrm>
          </p:grpSpPr>
          <p:pic>
            <p:nvPicPr>
              <p:cNvPr id="20" name="Graphique 60">
                <a:extLst>
                  <a:ext uri="{FF2B5EF4-FFF2-40B4-BE49-F238E27FC236}">
                    <a16:creationId xmlns:a16="http://schemas.microsoft.com/office/drawing/2014/main" id="{B62DA4EC-991A-410E-AB01-3658F85848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1" name="Connecteur : en angle 67">
                <a:extLst>
                  <a:ext uri="{FF2B5EF4-FFF2-40B4-BE49-F238E27FC236}">
                    <a16:creationId xmlns:a16="http://schemas.microsoft.com/office/drawing/2014/main" id="{85A79A27-46F8-4651-8B73-475ECD91A3C0}"/>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68">
                <a:extLst>
                  <a:ext uri="{FF2B5EF4-FFF2-40B4-BE49-F238E27FC236}">
                    <a16:creationId xmlns:a16="http://schemas.microsoft.com/office/drawing/2014/main" id="{8B81C28A-E536-49D3-BBDA-0C905EDD10CF}"/>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69">
                <a:extLst>
                  <a:ext uri="{FF2B5EF4-FFF2-40B4-BE49-F238E27FC236}">
                    <a16:creationId xmlns:a16="http://schemas.microsoft.com/office/drawing/2014/main" id="{DA8A830D-1B4A-42A3-9F86-5DCAF213958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4" name="Connecteur : en angle 54">
                <a:extLst>
                  <a:ext uri="{FF2B5EF4-FFF2-40B4-BE49-F238E27FC236}">
                    <a16:creationId xmlns:a16="http://schemas.microsoft.com/office/drawing/2014/main" id="{67B19075-EA57-4180-86CC-8BA84A1C72E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 en angle 55">
                <a:extLst>
                  <a:ext uri="{FF2B5EF4-FFF2-40B4-BE49-F238E27FC236}">
                    <a16:creationId xmlns:a16="http://schemas.microsoft.com/office/drawing/2014/main" id="{1ABEC6D3-4277-4AAF-B773-1D6961E8255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21F3291D-C144-453E-ACBA-30FBF20E06F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8872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a:blip r:embed="rId3">
            <a:extLst>
              <a:ext uri="{28A0092B-C50C-407E-A947-70E740481C1C}">
                <a14:useLocalDpi xmlns:a14="http://schemas.microsoft.com/office/drawing/2010/main" val="0"/>
              </a:ext>
            </a:extLst>
          </a:blip>
          <a:srcRect t="12498" b="12498"/>
          <a:stretch/>
        </p:blipFill>
        <p:spPr>
          <a:xfrm>
            <a:off x="0" y="-13049"/>
            <a:ext cx="12214578"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err="1"/>
              <a:t>Khenifiss</a:t>
            </a:r>
            <a:r>
              <a:rPr lang="fr-CA" dirty="0"/>
              <a:t>  </a:t>
            </a:r>
          </a:p>
          <a:p>
            <a:r>
              <a:rPr lang="fr-CA" dirty="0"/>
              <a:t>National Park</a:t>
            </a:r>
          </a:p>
        </p:txBody>
      </p:sp>
      <p:sp>
        <p:nvSpPr>
          <p:cNvPr id="41" name="ZoneTexte 40">
            <a:extLst>
              <a:ext uri="{FF2B5EF4-FFF2-40B4-BE49-F238E27FC236}">
                <a16:creationId xmlns:a16="http://schemas.microsoft.com/office/drawing/2014/main" id="{9BA3ECE9-62AA-469C-957F-8D39ED19A2DE}"/>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42" name="ZoneTexte 41">
            <a:extLst>
              <a:ext uri="{FF2B5EF4-FFF2-40B4-BE49-F238E27FC236}">
                <a16:creationId xmlns:a16="http://schemas.microsoft.com/office/drawing/2014/main" id="{D87090E1-BD06-4BFF-9C97-2FF9DB0C6BE9}"/>
              </a:ext>
            </a:extLst>
          </p:cNvPr>
          <p:cNvSpPr txBox="1"/>
          <p:nvPr/>
        </p:nvSpPr>
        <p:spPr>
          <a:xfrm>
            <a:off x="5737232" y="1581606"/>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a:t>
            </a:r>
            <a:r>
              <a:rPr lang="fr-CA" dirty="0" err="1"/>
              <a:t>fauna</a:t>
            </a:r>
            <a:r>
              <a:rPr lang="fr-CA" dirty="0"/>
              <a:t> </a:t>
            </a:r>
          </a:p>
        </p:txBody>
      </p:sp>
      <p:grpSp>
        <p:nvGrpSpPr>
          <p:cNvPr id="17" name="Group 54">
            <a:extLst>
              <a:ext uri="{FF2B5EF4-FFF2-40B4-BE49-F238E27FC236}">
                <a16:creationId xmlns:a16="http://schemas.microsoft.com/office/drawing/2014/main" id="{A17E84D7-F0F2-43E6-802A-F376D308EEB4}"/>
              </a:ext>
            </a:extLst>
          </p:cNvPr>
          <p:cNvGrpSpPr/>
          <p:nvPr/>
        </p:nvGrpSpPr>
        <p:grpSpPr>
          <a:xfrm>
            <a:off x="-210312" y="73153"/>
            <a:ext cx="12175621" cy="6650997"/>
            <a:chOff x="-210312" y="73153"/>
            <a:chExt cx="12175621" cy="6650997"/>
          </a:xfrm>
        </p:grpSpPr>
        <p:grpSp>
          <p:nvGrpSpPr>
            <p:cNvPr id="18" name="Group 55">
              <a:extLst>
                <a:ext uri="{FF2B5EF4-FFF2-40B4-BE49-F238E27FC236}">
                  <a16:creationId xmlns:a16="http://schemas.microsoft.com/office/drawing/2014/main" id="{2C94927D-99E1-41A1-A870-AACA8D4192CE}"/>
                </a:ext>
              </a:extLst>
            </p:cNvPr>
            <p:cNvGrpSpPr/>
            <p:nvPr/>
          </p:nvGrpSpPr>
          <p:grpSpPr>
            <a:xfrm>
              <a:off x="-210312" y="73153"/>
              <a:ext cx="12091919" cy="6650997"/>
              <a:chOff x="-210312" y="73153"/>
              <a:chExt cx="12091919" cy="6650997"/>
            </a:xfrm>
          </p:grpSpPr>
          <p:pic>
            <p:nvPicPr>
              <p:cNvPr id="20" name="Graphique 60">
                <a:extLst>
                  <a:ext uri="{FF2B5EF4-FFF2-40B4-BE49-F238E27FC236}">
                    <a16:creationId xmlns:a16="http://schemas.microsoft.com/office/drawing/2014/main" id="{A06338C3-5EC6-4F99-B35C-E20F66E07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1" name="Connecteur : en angle 67">
                <a:extLst>
                  <a:ext uri="{FF2B5EF4-FFF2-40B4-BE49-F238E27FC236}">
                    <a16:creationId xmlns:a16="http://schemas.microsoft.com/office/drawing/2014/main" id="{EA8DE8CD-3449-44C1-9A1E-3308316BAFE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68">
                <a:extLst>
                  <a:ext uri="{FF2B5EF4-FFF2-40B4-BE49-F238E27FC236}">
                    <a16:creationId xmlns:a16="http://schemas.microsoft.com/office/drawing/2014/main" id="{C3B8BAED-2419-4CD8-86C9-C89C61EC751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69">
                <a:extLst>
                  <a:ext uri="{FF2B5EF4-FFF2-40B4-BE49-F238E27FC236}">
                    <a16:creationId xmlns:a16="http://schemas.microsoft.com/office/drawing/2014/main" id="{E0855AC8-7111-44A4-BFE3-C1DF65570B4A}"/>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4" name="Connecteur : en angle 54">
                <a:extLst>
                  <a:ext uri="{FF2B5EF4-FFF2-40B4-BE49-F238E27FC236}">
                    <a16:creationId xmlns:a16="http://schemas.microsoft.com/office/drawing/2014/main" id="{FD62DD16-FFA4-4F58-BC1D-E969A67A16F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 en angle 55">
                <a:extLst>
                  <a:ext uri="{FF2B5EF4-FFF2-40B4-BE49-F238E27FC236}">
                    <a16:creationId xmlns:a16="http://schemas.microsoft.com/office/drawing/2014/main" id="{4240A4D7-6FDD-46DE-9B15-29D8E14B8C68}"/>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023934D2-0CA4-4EBF-BDF8-C7FC0069FA1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8660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rotWithShape="1">
          <a:blip r:embed="rId3">
            <a:extLst>
              <a:ext uri="{28A0092B-C50C-407E-A947-70E740481C1C}">
                <a14:useLocalDpi xmlns:a14="http://schemas.microsoft.com/office/drawing/2010/main" val="0"/>
              </a:ext>
            </a:extLst>
          </a:blip>
          <a:srcRect l="10187" t="16027" b="16610"/>
          <a:stretch/>
        </p:blipFill>
        <p:spPr>
          <a:xfrm>
            <a:off x="0" y="-13049"/>
            <a:ext cx="12214578" cy="6871049"/>
          </a:xfrm>
          <a:prstGeom prst="rect">
            <a:avLst/>
          </a:prstGeom>
        </p:spPr>
      </p:pic>
      <p:sp>
        <p:nvSpPr>
          <p:cNvPr id="43" name="Rectangle 42">
            <a:extLst>
              <a:ext uri="{FF2B5EF4-FFF2-40B4-BE49-F238E27FC236}">
                <a16:creationId xmlns:a16="http://schemas.microsoft.com/office/drawing/2014/main" id="{71E2F4A7-10B1-46C4-BDD5-8012AA49E84D}"/>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9DD3BA6A-F169-4A43-B291-A0D4525E6F14}"/>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01CB439-9A37-4DD0-8570-E769CE870EDB}"/>
              </a:ext>
            </a:extLst>
          </p:cNvPr>
          <p:cNvSpPr txBox="1"/>
          <p:nvPr/>
        </p:nvSpPr>
        <p:spPr>
          <a:xfrm>
            <a:off x="7073355" y="5021785"/>
            <a:ext cx="4657725"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Khenifiss  </a:t>
            </a:r>
          </a:p>
          <a:p>
            <a:r>
              <a:rPr lang="fr-CA" dirty="0"/>
              <a:t>National Park</a:t>
            </a:r>
          </a:p>
        </p:txBody>
      </p:sp>
      <p:sp>
        <p:nvSpPr>
          <p:cNvPr id="2" name="ZoneTexte 1">
            <a:extLst>
              <a:ext uri="{FF2B5EF4-FFF2-40B4-BE49-F238E27FC236}">
                <a16:creationId xmlns:a16="http://schemas.microsoft.com/office/drawing/2014/main" id="{A1068E0B-7B14-D9C5-6C13-E01B2A49F25B}"/>
              </a:ext>
            </a:extLst>
          </p:cNvPr>
          <p:cNvSpPr txBox="1"/>
          <p:nvPr/>
        </p:nvSpPr>
        <p:spPr>
          <a:xfrm>
            <a:off x="5771018" y="1914378"/>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sp>
        <p:nvSpPr>
          <p:cNvPr id="19" name="ZoneTexte 18">
            <a:extLst>
              <a:ext uri="{FF2B5EF4-FFF2-40B4-BE49-F238E27FC236}">
                <a16:creationId xmlns:a16="http://schemas.microsoft.com/office/drawing/2014/main" id="{5C4352F3-871D-4887-B951-E144493228D7}"/>
              </a:ext>
            </a:extLst>
          </p:cNvPr>
          <p:cNvSpPr txBox="1"/>
          <p:nvPr/>
        </p:nvSpPr>
        <p:spPr>
          <a:xfrm>
            <a:off x="5742687" y="595240"/>
            <a:ext cx="4700722" cy="1015663"/>
          </a:xfrm>
          <a:prstGeom prst="rect">
            <a:avLst/>
          </a:prstGeom>
          <a:noFill/>
        </p:spPr>
        <p:txBody>
          <a:bodyPr wrap="square" rtlCol="0">
            <a:spAutoFit/>
          </a:bodyPr>
          <a:lstStyle/>
          <a:p>
            <a:pPr>
              <a:spcBef>
                <a:spcPts val="1"/>
              </a:spcBef>
            </a:pPr>
            <a:r>
              <a:rPr lang="fr-CA" sz="6000" b="1" dirty="0">
                <a:solidFill>
                  <a:schemeClr val="bg1"/>
                </a:solidFill>
                <a:latin typeface="Didot" panose="02000503000000020003" pitchFamily="2" charset="0"/>
              </a:rPr>
              <a:t>Laayoune</a:t>
            </a:r>
          </a:p>
        </p:txBody>
      </p:sp>
      <p:sp>
        <p:nvSpPr>
          <p:cNvPr id="20" name="ZoneTexte 19">
            <a:extLst>
              <a:ext uri="{FF2B5EF4-FFF2-40B4-BE49-F238E27FC236}">
                <a16:creationId xmlns:a16="http://schemas.microsoft.com/office/drawing/2014/main" id="{6EDC79D6-6B2B-46FA-B5F9-E4CA27E74BFB}"/>
              </a:ext>
            </a:extLst>
          </p:cNvPr>
          <p:cNvSpPr txBox="1"/>
          <p:nvPr/>
        </p:nvSpPr>
        <p:spPr>
          <a:xfrm>
            <a:off x="5771018" y="1412869"/>
            <a:ext cx="4700722" cy="461665"/>
          </a:xfrm>
          <a:prstGeom prst="rect">
            <a:avLst/>
          </a:prstGeom>
          <a:noFill/>
        </p:spPr>
        <p:txBody>
          <a:bodyPr wrap="square" rtlCol="0">
            <a:spAutoFit/>
          </a:bodyPr>
          <a:lstStyle/>
          <a:p>
            <a:pPr>
              <a:spcBef>
                <a:spcPts val="1"/>
              </a:spcBef>
            </a:pPr>
            <a:r>
              <a:rPr lang="fr-CA" sz="2400" b="1" dirty="0">
                <a:solidFill>
                  <a:schemeClr val="bg1">
                    <a:lumMod val="50000"/>
                  </a:schemeClr>
                </a:solidFill>
                <a:latin typeface="Didot" panose="02000503000000020003" pitchFamily="2" charset="0"/>
              </a:rPr>
              <a:t>Excursions</a:t>
            </a:r>
            <a:endParaRPr lang="fr-CA" sz="2400" b="1" dirty="0">
              <a:solidFill>
                <a:schemeClr val="bg1">
                  <a:lumMod val="95000"/>
                </a:schemeClr>
              </a:solidFill>
              <a:latin typeface="Didot" panose="02000503000000020003" pitchFamily="2" charset="0"/>
            </a:endParaRPr>
          </a:p>
        </p:txBody>
      </p:sp>
      <p:grpSp>
        <p:nvGrpSpPr>
          <p:cNvPr id="18" name="Group 54">
            <a:extLst>
              <a:ext uri="{FF2B5EF4-FFF2-40B4-BE49-F238E27FC236}">
                <a16:creationId xmlns:a16="http://schemas.microsoft.com/office/drawing/2014/main" id="{275F206A-D306-4922-9A08-B9098B9B4F53}"/>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6A1323A4-6A3B-4C4C-A954-0BBD29030B16}"/>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C0E8FB30-1EFC-4654-85DC-1238762497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78037806-6017-4044-961F-5346F851A10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5A909DE9-95FF-4525-B148-A105C6B51CC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0F517110-EE71-4833-8988-1D22D0C7D74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B95F05E5-1CB2-4F24-ADFC-95ADC4C3105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116FB669-B7E0-49D8-BBD1-F84F3E316CF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B2BFD8FA-9269-4F18-9438-9BD7B0DDB08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5613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EFC8DE2-2C9B-4E79-A175-0A33687DF845}"/>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B1D8B744-8128-4657-94DC-DE17D5F77946}"/>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7BCDB70-8268-4AC3-AF60-4F2AE095211E}"/>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948C939C-BFCB-4F7E-B517-F4963D792860}"/>
              </a:ext>
            </a:extLst>
          </p:cNvPr>
          <p:cNvGrpSpPr/>
          <p:nvPr/>
        </p:nvGrpSpPr>
        <p:grpSpPr>
          <a:xfrm>
            <a:off x="-100226" y="0"/>
            <a:ext cx="12094182" cy="6734909"/>
            <a:chOff x="-100226" y="0"/>
            <a:chExt cx="12094182" cy="6734909"/>
          </a:xfrm>
        </p:grpSpPr>
        <p:pic>
          <p:nvPicPr>
            <p:cNvPr id="52" name="Graphique 51">
              <a:extLst>
                <a:ext uri="{FF2B5EF4-FFF2-40B4-BE49-F238E27FC236}">
                  <a16:creationId xmlns:a16="http://schemas.microsoft.com/office/drawing/2014/main" id="{BEB8FC72-5F1E-4882-A033-C8555FE90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53" name="Groupe 52">
              <a:extLst>
                <a:ext uri="{FF2B5EF4-FFF2-40B4-BE49-F238E27FC236}">
                  <a16:creationId xmlns:a16="http://schemas.microsoft.com/office/drawing/2014/main" id="{6C537C0B-9E6E-4CCC-AF47-45E5C6B72D12}"/>
                </a:ext>
              </a:extLst>
            </p:cNvPr>
            <p:cNvGrpSpPr/>
            <p:nvPr/>
          </p:nvGrpSpPr>
          <p:grpSpPr>
            <a:xfrm>
              <a:off x="256603" y="345507"/>
              <a:ext cx="11737353" cy="6389402"/>
              <a:chOff x="256603" y="345507"/>
              <a:chExt cx="11737353" cy="6389402"/>
            </a:xfrm>
          </p:grpSpPr>
          <p:cxnSp>
            <p:nvCxnSpPr>
              <p:cNvPr id="54" name="Connecteur droit 53">
                <a:extLst>
                  <a:ext uri="{FF2B5EF4-FFF2-40B4-BE49-F238E27FC236}">
                    <a16:creationId xmlns:a16="http://schemas.microsoft.com/office/drawing/2014/main" id="{F157DEA8-CDA5-4097-9456-228D0D4EC4EF}"/>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9D2A4F3-8BB1-4819-824F-C6B155FFDC7C}"/>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3234C4C5-8021-4933-AD7C-6DA712FBF631}"/>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3B772E80-20EF-4F9D-9E1C-C784E24E1B08}"/>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3E25BBCA-8093-4DF9-8103-2FF245CEAE5C}"/>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D71B5AE4-95A3-4FCB-9CA7-B2879794FF6D}"/>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2" name="Graphique 61">
                <a:extLst>
                  <a:ext uri="{FF2B5EF4-FFF2-40B4-BE49-F238E27FC236}">
                    <a16:creationId xmlns:a16="http://schemas.microsoft.com/office/drawing/2014/main" id="{2D3185C9-2950-434E-99DC-D494920D850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68" name="ZoneTexte 67">
                <a:extLst>
                  <a:ext uri="{FF2B5EF4-FFF2-40B4-BE49-F238E27FC236}">
                    <a16:creationId xmlns:a16="http://schemas.microsoft.com/office/drawing/2014/main" id="{718D35D2-398A-4BC2-AD2D-97D73A092188}"/>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1" name="Connecteur droit 70">
                <a:extLst>
                  <a:ext uri="{FF2B5EF4-FFF2-40B4-BE49-F238E27FC236}">
                    <a16:creationId xmlns:a16="http://schemas.microsoft.com/office/drawing/2014/main" id="{EBD7FF4F-577E-4DD2-8DDF-C7AF404D4124}"/>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584359B1-28B3-47F4-98F0-D462C9853EBD}"/>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ZoneTexte 19">
            <a:extLst>
              <a:ext uri="{FF2B5EF4-FFF2-40B4-BE49-F238E27FC236}">
                <a16:creationId xmlns:a16="http://schemas.microsoft.com/office/drawing/2014/main" id="{9F95BDD6-F128-4C5E-8479-1B77F77768B9}"/>
              </a:ext>
            </a:extLst>
          </p:cNvPr>
          <p:cNvSpPr txBox="1"/>
          <p:nvPr/>
        </p:nvSpPr>
        <p:spPr>
          <a:xfrm>
            <a:off x="6007901" y="595240"/>
            <a:ext cx="4700722" cy="1015663"/>
          </a:xfrm>
          <a:prstGeom prst="rect">
            <a:avLst/>
          </a:prstGeom>
          <a:noFill/>
        </p:spPr>
        <p:txBody>
          <a:bodyPr wrap="square" rtlCol="0">
            <a:spAutoFit/>
          </a:bodyPr>
          <a:lstStyle/>
          <a:p>
            <a:pPr>
              <a:spcBef>
                <a:spcPts val="1"/>
              </a:spcBef>
            </a:pPr>
            <a:r>
              <a:rPr lang="fr-CA" sz="6000" b="1" dirty="0">
                <a:solidFill>
                  <a:schemeClr val="tx1">
                    <a:lumMod val="65000"/>
                    <a:lumOff val="35000"/>
                  </a:schemeClr>
                </a:solidFill>
                <a:latin typeface="Didot" panose="02000503000000020003" pitchFamily="2" charset="0"/>
              </a:rPr>
              <a:t>Laayoune</a:t>
            </a:r>
          </a:p>
        </p:txBody>
      </p:sp>
      <p:cxnSp>
        <p:nvCxnSpPr>
          <p:cNvPr id="21" name="Connecteur droit 20">
            <a:extLst>
              <a:ext uri="{FF2B5EF4-FFF2-40B4-BE49-F238E27FC236}">
                <a16:creationId xmlns:a16="http://schemas.microsoft.com/office/drawing/2014/main" id="{EB397170-2101-406E-A0D5-517D75CB624A}"/>
              </a:ext>
            </a:extLst>
          </p:cNvPr>
          <p:cNvCxnSpPr>
            <a:cxnSpLocks/>
          </p:cNvCxnSpPr>
          <p:nvPr/>
        </p:nvCxnSpPr>
        <p:spPr>
          <a:xfrm>
            <a:off x="5792239" y="788729"/>
            <a:ext cx="0" cy="282748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5CA468FE-F798-4E27-835A-452A28D4D967}"/>
              </a:ext>
            </a:extLst>
          </p:cNvPr>
          <p:cNvCxnSpPr>
            <a:cxnSpLocks/>
          </p:cNvCxnSpPr>
          <p:nvPr/>
        </p:nvCxnSpPr>
        <p:spPr>
          <a:xfrm flipV="1">
            <a:off x="5816998" y="4247418"/>
            <a:ext cx="0" cy="2055807"/>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EDCA232-8E55-4FAB-80D0-96E209C8ACD5}"/>
              </a:ext>
            </a:extLst>
          </p:cNvPr>
          <p:cNvCxnSpPr>
            <a:cxnSpLocks/>
          </p:cNvCxnSpPr>
          <p:nvPr/>
        </p:nvCxnSpPr>
        <p:spPr>
          <a:xfrm>
            <a:off x="4056547" y="4506635"/>
            <a:ext cx="176045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Graphique 66">
            <a:extLst>
              <a:ext uri="{FF2B5EF4-FFF2-40B4-BE49-F238E27FC236}">
                <a16:creationId xmlns:a16="http://schemas.microsoft.com/office/drawing/2014/main" id="{226FD4CB-92C6-4A79-BE4F-9B8060D5DD4D}"/>
              </a:ext>
            </a:extLst>
          </p:cNvPr>
          <p:cNvPicPr>
            <a:picLocks noChangeAspect="1"/>
          </p:cNvPicPr>
          <p:nvPr/>
        </p:nvPicPr>
        <p:blipFill rotWithShape="1">
          <a:blip r:embed="rId7">
            <a:lum contrast="-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5260" t="13429" r="4097" b="13051"/>
          <a:stretch/>
        </p:blipFill>
        <p:spPr>
          <a:xfrm>
            <a:off x="6596088" y="435001"/>
            <a:ext cx="5595912" cy="6422999"/>
          </a:xfrm>
          <a:prstGeom prst="rect">
            <a:avLst/>
          </a:prstGeom>
        </p:spPr>
      </p:pic>
      <p:pic>
        <p:nvPicPr>
          <p:cNvPr id="60" name="Graphique 59">
            <a:extLst>
              <a:ext uri="{FF2B5EF4-FFF2-40B4-BE49-F238E27FC236}">
                <a16:creationId xmlns:a16="http://schemas.microsoft.com/office/drawing/2014/main" id="{26D4C54F-9705-4F65-B37C-4B1B876E35C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1853">
            <a:off x="10270232" y="21199"/>
            <a:ext cx="2005456" cy="1857154"/>
          </a:xfrm>
          <a:prstGeom prst="rect">
            <a:avLst/>
          </a:prstGeom>
        </p:spPr>
      </p:pic>
      <p:sp>
        <p:nvSpPr>
          <p:cNvPr id="55" name="ZoneTexte 54">
            <a:extLst>
              <a:ext uri="{FF2B5EF4-FFF2-40B4-BE49-F238E27FC236}">
                <a16:creationId xmlns:a16="http://schemas.microsoft.com/office/drawing/2014/main" id="{C8ECCDCC-9BB9-4E57-8375-9EABBECDCD5C}"/>
              </a:ext>
            </a:extLst>
          </p:cNvPr>
          <p:cNvSpPr txBox="1"/>
          <p:nvPr/>
        </p:nvSpPr>
        <p:spPr>
          <a:xfrm>
            <a:off x="479196" y="4143810"/>
            <a:ext cx="5120975" cy="1469313"/>
          </a:xfrm>
          <a:prstGeom prst="rect">
            <a:avLst/>
          </a:prstGeom>
          <a:noFill/>
        </p:spPr>
        <p:txBody>
          <a:bodyPr wrap="square" rtlCol="0">
            <a:spAutoFit/>
          </a:bodyPr>
          <a:lstStyle/>
          <a:p>
            <a:pPr>
              <a:lnSpc>
                <a:spcPct val="65000"/>
              </a:lnSpc>
              <a:spcBef>
                <a:spcPts val="1"/>
              </a:spcBef>
            </a:pPr>
            <a:r>
              <a:rPr lang="fr-CA" sz="4400" b="1" dirty="0" err="1">
                <a:solidFill>
                  <a:schemeClr val="bg1">
                    <a:lumMod val="75000"/>
                  </a:schemeClr>
                </a:solidFill>
                <a:latin typeface="Didot" panose="02000503000000020003" pitchFamily="2" charset="0"/>
              </a:rPr>
              <a:t>Some</a:t>
            </a:r>
            <a:r>
              <a:rPr lang="fr-CA" sz="4400" b="1" dirty="0">
                <a:solidFill>
                  <a:schemeClr val="bg1">
                    <a:lumMod val="75000"/>
                  </a:schemeClr>
                </a:solidFill>
                <a:latin typeface="Didot" panose="02000503000000020003" pitchFamily="2" charset="0"/>
              </a:rPr>
              <a:t> of</a:t>
            </a:r>
          </a:p>
          <a:p>
            <a:pPr>
              <a:lnSpc>
                <a:spcPct val="65000"/>
              </a:lnSpc>
              <a:spcBef>
                <a:spcPts val="1"/>
              </a:spcBef>
            </a:pPr>
            <a:r>
              <a:rPr lang="fr-CA" sz="4400" b="1" dirty="0">
                <a:solidFill>
                  <a:schemeClr val="bg1">
                    <a:lumMod val="50000"/>
                  </a:schemeClr>
                </a:solidFill>
                <a:latin typeface="Didot" panose="02000503000000020003" pitchFamily="2" charset="0"/>
              </a:rPr>
              <a:t>Most </a:t>
            </a:r>
            <a:r>
              <a:rPr lang="fr-CA" sz="4400" b="1" dirty="0" err="1">
                <a:solidFill>
                  <a:schemeClr val="bg1">
                    <a:lumMod val="50000"/>
                  </a:schemeClr>
                </a:solidFill>
                <a:latin typeface="Didot" panose="02000503000000020003" pitchFamily="2" charset="0"/>
              </a:rPr>
              <a:t>popular</a:t>
            </a:r>
            <a:r>
              <a:rPr lang="fr-CA" sz="4400" b="1" dirty="0">
                <a:solidFill>
                  <a:schemeClr val="bg1">
                    <a:lumMod val="50000"/>
                  </a:schemeClr>
                </a:solidFill>
                <a:latin typeface="Didot" panose="02000503000000020003" pitchFamily="2" charset="0"/>
              </a:rPr>
              <a:t> </a:t>
            </a:r>
            <a:r>
              <a:rPr lang="fr-CA" sz="4400" b="1" dirty="0" err="1">
                <a:solidFill>
                  <a:schemeClr val="bg1">
                    <a:lumMod val="50000"/>
                  </a:schemeClr>
                </a:solidFill>
                <a:latin typeface="Didot" panose="02000503000000020003" pitchFamily="2" charset="0"/>
              </a:rPr>
              <a:t>species</a:t>
            </a:r>
            <a:r>
              <a:rPr lang="fr-CA" sz="4400" b="1" dirty="0">
                <a:solidFill>
                  <a:schemeClr val="bg1">
                    <a:lumMod val="50000"/>
                  </a:schemeClr>
                </a:solidFill>
                <a:latin typeface="Didot" panose="02000503000000020003" pitchFamily="2" charset="0"/>
              </a:rPr>
              <a:t> …</a:t>
            </a:r>
            <a:endParaRPr lang="fr-CA" sz="4400" b="1" dirty="0">
              <a:solidFill>
                <a:schemeClr val="tx1">
                  <a:lumMod val="65000"/>
                  <a:lumOff val="35000"/>
                </a:schemeClr>
              </a:solidFill>
              <a:latin typeface="Didot" panose="02000503000000020003" pitchFamily="2" charset="0"/>
            </a:endParaRPr>
          </a:p>
        </p:txBody>
      </p:sp>
      <p:grpSp>
        <p:nvGrpSpPr>
          <p:cNvPr id="63" name="Groupe 62">
            <a:extLst>
              <a:ext uri="{FF2B5EF4-FFF2-40B4-BE49-F238E27FC236}">
                <a16:creationId xmlns:a16="http://schemas.microsoft.com/office/drawing/2014/main" id="{38AD5FE6-EA5A-4678-B370-457ADB8D0E3B}"/>
              </a:ext>
            </a:extLst>
          </p:cNvPr>
          <p:cNvGrpSpPr/>
          <p:nvPr/>
        </p:nvGrpSpPr>
        <p:grpSpPr>
          <a:xfrm>
            <a:off x="7149886" y="4439353"/>
            <a:ext cx="918673" cy="246221"/>
            <a:chOff x="8490891" y="5388225"/>
            <a:chExt cx="1366301" cy="285410"/>
          </a:xfrm>
        </p:grpSpPr>
        <p:sp>
          <p:nvSpPr>
            <p:cNvPr id="65" name="Rectangle : coins arrondis 64">
              <a:extLst>
                <a:ext uri="{FF2B5EF4-FFF2-40B4-BE49-F238E27FC236}">
                  <a16:creationId xmlns:a16="http://schemas.microsoft.com/office/drawing/2014/main" id="{8449A618-D5BD-4932-BEA4-BE6087020E0B}"/>
                </a:ext>
              </a:extLst>
            </p:cNvPr>
            <p:cNvSpPr/>
            <p:nvPr/>
          </p:nvSpPr>
          <p:spPr>
            <a:xfrm>
              <a:off x="8490891" y="5390606"/>
              <a:ext cx="1366301" cy="274128"/>
            </a:xfrm>
            <a:prstGeom prst="roundRect">
              <a:avLst/>
            </a:prstGeom>
            <a:solidFill>
              <a:schemeClr val="bg1"/>
            </a:solidFill>
            <a:ln>
              <a:solidFill>
                <a:srgbClr val="0070C0"/>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600"/>
            </a:p>
          </p:txBody>
        </p:sp>
        <p:sp>
          <p:nvSpPr>
            <p:cNvPr id="69" name="ZoneTexte 68">
              <a:extLst>
                <a:ext uri="{FF2B5EF4-FFF2-40B4-BE49-F238E27FC236}">
                  <a16:creationId xmlns:a16="http://schemas.microsoft.com/office/drawing/2014/main" id="{B47A79E9-551F-4E41-AEDC-4A55BA3C332E}"/>
                </a:ext>
              </a:extLst>
            </p:cNvPr>
            <p:cNvSpPr txBox="1"/>
            <p:nvPr/>
          </p:nvSpPr>
          <p:spPr>
            <a:xfrm>
              <a:off x="8545515" y="5388225"/>
              <a:ext cx="1295006" cy="285410"/>
            </a:xfrm>
            <a:prstGeom prst="rect">
              <a:avLst/>
            </a:prstGeom>
            <a:noFill/>
          </p:spPr>
          <p:txBody>
            <a:bodyPr wrap="square" rtlCol="0">
              <a:spAutoFit/>
            </a:bodyPr>
            <a:lstStyle/>
            <a:p>
              <a:r>
                <a:rPr lang="fr-CA" sz="1000" dirty="0">
                  <a:solidFill>
                    <a:srgbClr val="0070C0"/>
                  </a:solidFill>
                  <a:latin typeface="Roboto Light" panose="02000000000000000000" pitchFamily="2" charset="0"/>
                  <a:ea typeface="Roboto Light" panose="02000000000000000000" pitchFamily="2" charset="0"/>
                </a:rPr>
                <a:t>LAAYOUNE</a:t>
              </a:r>
              <a:endParaRPr lang="fr-CA" sz="1050" dirty="0">
                <a:solidFill>
                  <a:srgbClr val="0070C0"/>
                </a:solidFill>
                <a:latin typeface="Roboto Light" panose="02000000000000000000" pitchFamily="2" charset="0"/>
                <a:ea typeface="Roboto Light" panose="02000000000000000000" pitchFamily="2" charset="0"/>
              </a:endParaRPr>
            </a:p>
          </p:txBody>
        </p:sp>
      </p:grpSp>
      <p:sp>
        <p:nvSpPr>
          <p:cNvPr id="70" name="ZoneTexte 69">
            <a:extLst>
              <a:ext uri="{FF2B5EF4-FFF2-40B4-BE49-F238E27FC236}">
                <a16:creationId xmlns:a16="http://schemas.microsoft.com/office/drawing/2014/main" id="{7A036165-D90C-4B4D-916D-025F41388DE6}"/>
              </a:ext>
            </a:extLst>
          </p:cNvPr>
          <p:cNvSpPr txBox="1"/>
          <p:nvPr/>
        </p:nvSpPr>
        <p:spPr>
          <a:xfrm>
            <a:off x="7440143" y="3992283"/>
            <a:ext cx="669974" cy="215444"/>
          </a:xfrm>
          <a:prstGeom prst="rect">
            <a:avLst/>
          </a:prstGeom>
          <a:noFill/>
        </p:spPr>
        <p:txBody>
          <a:bodyPr wrap="square" rtlCol="0">
            <a:spAutoFit/>
          </a:bodyPr>
          <a:lstStyle/>
          <a:p>
            <a:r>
              <a:rPr lang="fr-CA" sz="800" dirty="0">
                <a:solidFill>
                  <a:srgbClr val="0070C0"/>
                </a:solidFill>
                <a:latin typeface="Roboto Light" panose="02000000000000000000" pitchFamily="2" charset="0"/>
                <a:ea typeface="Roboto Light" panose="02000000000000000000" pitchFamily="2" charset="0"/>
              </a:rPr>
              <a:t>1h45 drive</a:t>
            </a:r>
            <a:endParaRPr lang="fr-CA" sz="900" dirty="0">
              <a:solidFill>
                <a:srgbClr val="0070C0"/>
              </a:solidFill>
              <a:latin typeface="Roboto Light" panose="02000000000000000000" pitchFamily="2" charset="0"/>
              <a:ea typeface="Roboto Light" panose="02000000000000000000" pitchFamily="2" charset="0"/>
            </a:endParaRPr>
          </a:p>
        </p:txBody>
      </p:sp>
      <p:sp>
        <p:nvSpPr>
          <p:cNvPr id="2" name="Arc 1">
            <a:extLst>
              <a:ext uri="{FF2B5EF4-FFF2-40B4-BE49-F238E27FC236}">
                <a16:creationId xmlns:a16="http://schemas.microsoft.com/office/drawing/2014/main" id="{C07A5D4C-EC77-4B86-BA88-59C2C8F51966}"/>
              </a:ext>
            </a:extLst>
          </p:cNvPr>
          <p:cNvSpPr/>
          <p:nvPr/>
        </p:nvSpPr>
        <p:spPr>
          <a:xfrm>
            <a:off x="7940683" y="4126289"/>
            <a:ext cx="656394" cy="612232"/>
          </a:xfrm>
          <a:prstGeom prst="arc">
            <a:avLst>
              <a:gd name="adj1" fmla="val 10936458"/>
              <a:gd name="adj2" fmla="val 169908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7" name="Image 6">
            <a:extLst>
              <a:ext uri="{FF2B5EF4-FFF2-40B4-BE49-F238E27FC236}">
                <a16:creationId xmlns:a16="http://schemas.microsoft.com/office/drawing/2014/main" id="{7A05F311-7236-4504-9C67-9E80A099D755}"/>
              </a:ext>
            </a:extLst>
          </p:cNvPr>
          <p:cNvPicPr>
            <a:picLocks noChangeAspect="1"/>
          </p:cNvPicPr>
          <p:nvPr/>
        </p:nvPicPr>
        <p:blipFill rotWithShape="1">
          <a:blip r:embed="rId11">
            <a:extLst>
              <a:ext uri="{28A0092B-C50C-407E-A947-70E740481C1C}">
                <a14:useLocalDpi xmlns:a14="http://schemas.microsoft.com/office/drawing/2010/main" val="0"/>
              </a:ext>
            </a:extLst>
          </a:blip>
          <a:srcRect l="16743" t="28529" r="22239" b="27867"/>
          <a:stretch/>
        </p:blipFill>
        <p:spPr>
          <a:xfrm>
            <a:off x="7440143" y="3758603"/>
            <a:ext cx="375118" cy="268066"/>
          </a:xfrm>
          <a:prstGeom prst="rect">
            <a:avLst/>
          </a:prstGeom>
        </p:spPr>
      </p:pic>
      <p:sp>
        <p:nvSpPr>
          <p:cNvPr id="39" name="Rectangle : coins arrondis 38">
            <a:extLst>
              <a:ext uri="{FF2B5EF4-FFF2-40B4-BE49-F238E27FC236}">
                <a16:creationId xmlns:a16="http://schemas.microsoft.com/office/drawing/2014/main" id="{465AD7A3-3C7F-48F5-B408-FB1BDE2632C6}"/>
              </a:ext>
            </a:extLst>
          </p:cNvPr>
          <p:cNvSpPr/>
          <p:nvPr/>
        </p:nvSpPr>
        <p:spPr>
          <a:xfrm>
            <a:off x="8374336" y="4026669"/>
            <a:ext cx="1582381" cy="236581"/>
          </a:xfrm>
          <a:prstGeom prst="roundRect">
            <a:avLst/>
          </a:prstGeom>
          <a:solidFill>
            <a:schemeClr val="bg1"/>
          </a:solidFill>
          <a:ln>
            <a:solidFill>
              <a:srgbClr val="2A87CB"/>
            </a:solidFill>
          </a:ln>
          <a:effectLst>
            <a:reflection blurRad="6350" stA="50000" endA="300" endPos="55000" dist="254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A" sz="1100" dirty="0" err="1">
                <a:solidFill>
                  <a:srgbClr val="0070C0"/>
                </a:solidFill>
                <a:latin typeface="Roboto Light" panose="02000000000000000000" pitchFamily="2" charset="0"/>
                <a:ea typeface="Roboto Light" panose="02000000000000000000" pitchFamily="2" charset="0"/>
              </a:rPr>
              <a:t>Knifiss</a:t>
            </a:r>
            <a:r>
              <a:rPr lang="fr-CA" sz="1100" dirty="0">
                <a:solidFill>
                  <a:srgbClr val="0070C0"/>
                </a:solidFill>
                <a:latin typeface="Roboto Light" panose="02000000000000000000" pitchFamily="2" charset="0"/>
                <a:ea typeface="Roboto Light" panose="02000000000000000000" pitchFamily="2" charset="0"/>
              </a:rPr>
              <a:t> National Park</a:t>
            </a:r>
          </a:p>
        </p:txBody>
      </p:sp>
      <p:pic>
        <p:nvPicPr>
          <p:cNvPr id="5" name="Graphique 4">
            <a:extLst>
              <a:ext uri="{FF2B5EF4-FFF2-40B4-BE49-F238E27FC236}">
                <a16:creationId xmlns:a16="http://schemas.microsoft.com/office/drawing/2014/main" id="{82FF3D78-4FE2-4979-B418-882CCCC6D9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89764" y="303503"/>
            <a:ext cx="4105770" cy="2901345"/>
          </a:xfrm>
          <a:prstGeom prst="rect">
            <a:avLst/>
          </a:prstGeom>
        </p:spPr>
      </p:pic>
      <p:grpSp>
        <p:nvGrpSpPr>
          <p:cNvPr id="41" name="Groupe 40">
            <a:extLst>
              <a:ext uri="{FF2B5EF4-FFF2-40B4-BE49-F238E27FC236}">
                <a16:creationId xmlns:a16="http://schemas.microsoft.com/office/drawing/2014/main" id="{C46FC43B-DCC4-4D96-A89D-286E578BD2A1}"/>
              </a:ext>
            </a:extLst>
          </p:cNvPr>
          <p:cNvGrpSpPr/>
          <p:nvPr/>
        </p:nvGrpSpPr>
        <p:grpSpPr>
          <a:xfrm>
            <a:off x="5784619" y="1752473"/>
            <a:ext cx="5839397" cy="2130148"/>
            <a:chOff x="256603" y="4345081"/>
            <a:chExt cx="5839397" cy="2130148"/>
          </a:xfrm>
        </p:grpSpPr>
        <p:sp>
          <p:nvSpPr>
            <p:cNvPr id="42" name="ZoneTexte 41">
              <a:extLst>
                <a:ext uri="{FF2B5EF4-FFF2-40B4-BE49-F238E27FC236}">
                  <a16:creationId xmlns:a16="http://schemas.microsoft.com/office/drawing/2014/main" id="{298FAFB4-8001-4994-9F64-ABB9333A3E4B}"/>
                </a:ext>
              </a:extLst>
            </p:cNvPr>
            <p:cNvSpPr txBox="1"/>
            <p:nvPr/>
          </p:nvSpPr>
          <p:spPr>
            <a:xfrm>
              <a:off x="2668114" y="5167435"/>
              <a:ext cx="3427886" cy="1307794"/>
            </a:xfrm>
            <a:prstGeom prst="rect">
              <a:avLst/>
            </a:prstGeom>
            <a:noFill/>
          </p:spPr>
          <p:txBody>
            <a:bodyPr wrap="square" rtlCol="0">
              <a:spAutoFit/>
            </a:bodyPr>
            <a:lstStyle/>
            <a:p>
              <a:pPr>
                <a:lnSpc>
                  <a:spcPct val="70000"/>
                </a:lnSpc>
                <a:spcBef>
                  <a:spcPts val="1"/>
                </a:spcBef>
              </a:pPr>
              <a:r>
                <a:rPr lang="fr-CA" sz="5400" b="1" dirty="0">
                  <a:solidFill>
                    <a:schemeClr val="tx1">
                      <a:lumMod val="75000"/>
                      <a:lumOff val="25000"/>
                    </a:schemeClr>
                  </a:solidFill>
                  <a:latin typeface="Didot" panose="02000503000000020003" pitchFamily="2" charset="0"/>
                </a:rPr>
                <a:t>&amp; Story Telling </a:t>
              </a:r>
            </a:p>
          </p:txBody>
        </p:sp>
        <p:sp>
          <p:nvSpPr>
            <p:cNvPr id="43" name="ZoneTexte 42">
              <a:extLst>
                <a:ext uri="{FF2B5EF4-FFF2-40B4-BE49-F238E27FC236}">
                  <a16:creationId xmlns:a16="http://schemas.microsoft.com/office/drawing/2014/main" id="{A010E32C-2618-4A33-945E-AB538B805267}"/>
                </a:ext>
              </a:extLst>
            </p:cNvPr>
            <p:cNvSpPr txBox="1"/>
            <p:nvPr/>
          </p:nvSpPr>
          <p:spPr>
            <a:xfrm>
              <a:off x="490725" y="4345081"/>
              <a:ext cx="3120033" cy="1307794"/>
            </a:xfrm>
            <a:prstGeom prst="rect">
              <a:avLst/>
            </a:prstGeom>
            <a:noFill/>
          </p:spPr>
          <p:txBody>
            <a:bodyPr wrap="square" rtlCol="0">
              <a:spAutoFit/>
            </a:bodyPr>
            <a:lstStyle>
              <a:defPPr>
                <a:defRPr lang="fr-FR"/>
              </a:defPPr>
              <a:lvl1pPr>
                <a:lnSpc>
                  <a:spcPct val="70000"/>
                </a:lnSpc>
                <a:spcBef>
                  <a:spcPts val="1"/>
                </a:spcBef>
                <a:defRPr sz="4000">
                  <a:solidFill>
                    <a:srgbClr val="A6A6A6"/>
                  </a:solidFill>
                  <a:latin typeface="Didot LT Std" panose="02070803090506020303" pitchFamily="18" charset="0"/>
                </a:defRPr>
              </a:lvl1pPr>
            </a:lstStyle>
            <a:p>
              <a:r>
                <a:rPr lang="fr-CA" sz="5400" b="1" dirty="0">
                  <a:latin typeface="Didot" panose="02000503000000020003" pitchFamily="2" charset="0"/>
                </a:rPr>
                <a:t>Morocco Sahara</a:t>
              </a:r>
            </a:p>
          </p:txBody>
        </p:sp>
        <p:cxnSp>
          <p:nvCxnSpPr>
            <p:cNvPr id="44" name="Connecteur droit 43">
              <a:extLst>
                <a:ext uri="{FF2B5EF4-FFF2-40B4-BE49-F238E27FC236}">
                  <a16:creationId xmlns:a16="http://schemas.microsoft.com/office/drawing/2014/main" id="{64186642-12AD-4F68-B1BF-02E75648DF9C}"/>
                </a:ext>
              </a:extLst>
            </p:cNvPr>
            <p:cNvCxnSpPr>
              <a:cxnSpLocks/>
            </p:cNvCxnSpPr>
            <p:nvPr/>
          </p:nvCxnSpPr>
          <p:spPr>
            <a:xfrm>
              <a:off x="3303612" y="5380077"/>
              <a:ext cx="80938"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570A5C3F-758D-4588-BB40-5BBBF8059F61}"/>
                </a:ext>
              </a:extLst>
            </p:cNvPr>
            <p:cNvCxnSpPr>
              <a:cxnSpLocks/>
            </p:cNvCxnSpPr>
            <p:nvPr/>
          </p:nvCxnSpPr>
          <p:spPr>
            <a:xfrm>
              <a:off x="5010150" y="5357852"/>
              <a:ext cx="1085850"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4B1F4E4-372A-4E26-AF20-B643EDB20B2E}"/>
                </a:ext>
              </a:extLst>
            </p:cNvPr>
            <p:cNvCxnSpPr>
              <a:cxnSpLocks/>
            </p:cNvCxnSpPr>
            <p:nvPr/>
          </p:nvCxnSpPr>
          <p:spPr>
            <a:xfrm>
              <a:off x="256603" y="5380077"/>
              <a:ext cx="234122" cy="0"/>
            </a:xfrm>
            <a:prstGeom prst="line">
              <a:avLst/>
            </a:prstGeom>
            <a:ln w="6350">
              <a:solidFill>
                <a:srgbClr val="4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66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additive="base">
                                        <p:cTn id="44" dur="500" fill="hold"/>
                                        <p:tgtEl>
                                          <p:spTgt spid="64"/>
                                        </p:tgtEl>
                                        <p:attrNameLst>
                                          <p:attrName>ppt_x</p:attrName>
                                        </p:attrNameLst>
                                      </p:cBhvr>
                                      <p:tavLst>
                                        <p:tav tm="0">
                                          <p:val>
                                            <p:strVal val="#ppt_x"/>
                                          </p:val>
                                        </p:tav>
                                        <p:tav tm="100000">
                                          <p:val>
                                            <p:strVal val="#ppt_x"/>
                                          </p:val>
                                        </p:tav>
                                      </p:tavLst>
                                    </p:anim>
                                    <p:anim calcmode="lin" valueType="num">
                                      <p:cBhvr additive="base">
                                        <p:cTn id="45" dur="500" fill="hold"/>
                                        <p:tgtEl>
                                          <p:spTgt spid="64"/>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500"/>
                                        <p:tgtEl>
                                          <p:spTgt spid="6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0" fill="hold"/>
                                        <p:tgtEl>
                                          <p:spTgt spid="60"/>
                                        </p:tgtEl>
                                        <p:attrNameLst>
                                          <p:attrName>ppt_w</p:attrName>
                                        </p:attrNameLst>
                                      </p:cBhvr>
                                      <p:tavLst>
                                        <p:tav tm="0">
                                          <p:val>
                                            <p:fltVal val="0"/>
                                          </p:val>
                                        </p:tav>
                                        <p:tav tm="100000">
                                          <p:val>
                                            <p:strVal val="#ppt_w"/>
                                          </p:val>
                                        </p:tav>
                                      </p:tavLst>
                                    </p:anim>
                                    <p:anim calcmode="lin" valueType="num">
                                      <p:cBhvr>
                                        <p:cTn id="58" dur="500" fill="hold"/>
                                        <p:tgtEl>
                                          <p:spTgt spid="60"/>
                                        </p:tgtEl>
                                        <p:attrNameLst>
                                          <p:attrName>ppt_h</p:attrName>
                                        </p:attrNameLst>
                                      </p:cBhvr>
                                      <p:tavLst>
                                        <p:tav tm="0">
                                          <p:val>
                                            <p:fltVal val="0"/>
                                          </p:val>
                                        </p:tav>
                                        <p:tav tm="100000">
                                          <p:val>
                                            <p:strVal val="#ppt_h"/>
                                          </p:val>
                                        </p:tav>
                                      </p:tavLst>
                                    </p:anim>
                                    <p:animEffect transition="in" filter="fade">
                                      <p:cBhvr>
                                        <p:cTn id="59" dur="500"/>
                                        <p:tgtEl>
                                          <p:spTgt spid="60"/>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par>
                          <p:cTn id="64" fill="hold">
                            <p:stCondLst>
                              <p:cond delay="6500"/>
                            </p:stCondLst>
                            <p:childTnLst>
                              <p:par>
                                <p:cTn id="65" presetID="22" presetClass="entr" presetSubtype="8"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5" grpId="0"/>
      <p:bldP spid="70" grpId="0"/>
      <p:bldP spid="2" grpId="0" animBg="1"/>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2F1EB9-CED0-4D34-87D4-0EC535DCB204}"/>
              </a:ext>
            </a:extLst>
          </p:cNvPr>
          <p:cNvPicPr>
            <a:picLocks noChangeAspect="1"/>
          </p:cNvPicPr>
          <p:nvPr/>
        </p:nvPicPr>
        <p:blipFill>
          <a:blip r:embed="rId3">
            <a:extLst>
              <a:ext uri="{28A0092B-C50C-407E-A947-70E740481C1C}">
                <a14:useLocalDpi xmlns:a14="http://schemas.microsoft.com/office/drawing/2010/main" val="0"/>
              </a:ext>
            </a:extLst>
          </a:blip>
          <a:srcRect t="7583" b="7583"/>
          <a:stretch/>
        </p:blipFill>
        <p:spPr>
          <a:xfrm>
            <a:off x="0" y="-13049"/>
            <a:ext cx="12214578" cy="6871049"/>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p>
            <a:pPr>
              <a:lnSpc>
                <a:spcPts val="4000"/>
              </a:lnSpc>
            </a:pPr>
            <a:r>
              <a:rPr lang="fr-CA" sz="4400" b="1" dirty="0">
                <a:solidFill>
                  <a:schemeClr val="bg1"/>
                </a:solidFill>
                <a:latin typeface="Didot" panose="02000503000000020003" pitchFamily="2" charset="0"/>
              </a:rPr>
              <a:t>Khenifiss National </a:t>
            </a:r>
          </a:p>
          <a:p>
            <a:pPr>
              <a:lnSpc>
                <a:spcPts val="4000"/>
              </a:lnSpc>
            </a:pPr>
            <a:r>
              <a:rPr lang="fr-CA" sz="4400" b="1" dirty="0">
                <a:solidFill>
                  <a:schemeClr val="bg1"/>
                </a:solidFill>
                <a:latin typeface="Didot" panose="02000503000000020003" pitchFamily="2" charset="0"/>
              </a:rPr>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Gray Heron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(Ardea cinerea)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D02173D-63A8-1CFB-C7B5-D2E00F02A1A9}"/>
              </a:ext>
            </a:extLst>
          </p:cNvPr>
          <p:cNvSpPr txBox="1"/>
          <p:nvPr/>
        </p:nvSpPr>
        <p:spPr>
          <a:xfrm>
            <a:off x="142007" y="235313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grpSp>
        <p:nvGrpSpPr>
          <p:cNvPr id="19" name="Group 54">
            <a:extLst>
              <a:ext uri="{FF2B5EF4-FFF2-40B4-BE49-F238E27FC236}">
                <a16:creationId xmlns:a16="http://schemas.microsoft.com/office/drawing/2014/main" id="{314CC5BD-226C-489D-B727-3D9956ABB1AD}"/>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C7A4416-80D4-4A4E-B35B-0BBDB429D4F7}"/>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DE97C15E-F23F-4168-AA56-3EBBE07340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2E7652D7-8015-4C65-AB36-ACA383901397}"/>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B5C34020-899F-4A06-A5E1-12E4415A214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2B902C04-C9EC-40A9-A344-C8022B2608E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ECEB1B11-DA3B-4110-B08A-D97A716D81B1}"/>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CBEBEC4D-C39F-4662-AC87-537B14121A41}"/>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F00E4024-9E40-429B-9F87-A772437F4FC8}"/>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749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4211" b="4211"/>
          <a:stretch/>
        </p:blipFill>
        <p:spPr>
          <a:xfrm>
            <a:off x="0" y="-13049"/>
            <a:ext cx="12214578" cy="6871049"/>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Flamingos</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(Phoenicopterus roseus)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4" name="ZoneTexte 23">
            <a:extLst>
              <a:ext uri="{FF2B5EF4-FFF2-40B4-BE49-F238E27FC236}">
                <a16:creationId xmlns:a16="http://schemas.microsoft.com/office/drawing/2014/main" id="{2E31B3E3-C07D-4171-96B3-457B4D32E054}"/>
              </a:ext>
            </a:extLst>
          </p:cNvPr>
          <p:cNvSpPr txBox="1"/>
          <p:nvPr/>
        </p:nvSpPr>
        <p:spPr>
          <a:xfrm>
            <a:off x="142007" y="235313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58AB7FCE-D41D-4CC7-B922-D19DF260A331}"/>
              </a:ext>
            </a:extLst>
          </p:cNvPr>
          <p:cNvGrpSpPr/>
          <p:nvPr/>
        </p:nvGrpSpPr>
        <p:grpSpPr>
          <a:xfrm>
            <a:off x="-210312" y="73153"/>
            <a:ext cx="12175621" cy="6650997"/>
            <a:chOff x="-210312" y="73153"/>
            <a:chExt cx="12175621" cy="6650997"/>
          </a:xfrm>
        </p:grpSpPr>
        <p:grpSp>
          <p:nvGrpSpPr>
            <p:cNvPr id="27" name="Group 55">
              <a:extLst>
                <a:ext uri="{FF2B5EF4-FFF2-40B4-BE49-F238E27FC236}">
                  <a16:creationId xmlns:a16="http://schemas.microsoft.com/office/drawing/2014/main" id="{691AC890-2649-45F7-BB34-59DCEE66597C}"/>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07B41E73-1A1F-4C38-A250-77691C25F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9" name="Connecteur : en angle 67">
                <a:extLst>
                  <a:ext uri="{FF2B5EF4-FFF2-40B4-BE49-F238E27FC236}">
                    <a16:creationId xmlns:a16="http://schemas.microsoft.com/office/drawing/2014/main" id="{0292C29D-2D02-4FB0-A7AD-944226F39D7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68">
                <a:extLst>
                  <a:ext uri="{FF2B5EF4-FFF2-40B4-BE49-F238E27FC236}">
                    <a16:creationId xmlns:a16="http://schemas.microsoft.com/office/drawing/2014/main" id="{87AA16BF-AB5F-43F9-BFA7-61BC031AFAC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ZoneTexte 69">
                <a:extLst>
                  <a:ext uri="{FF2B5EF4-FFF2-40B4-BE49-F238E27FC236}">
                    <a16:creationId xmlns:a16="http://schemas.microsoft.com/office/drawing/2014/main" id="{E32CC6DA-7760-4228-B973-BF50443F580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2" name="Connecteur : en angle 54">
                <a:extLst>
                  <a:ext uri="{FF2B5EF4-FFF2-40B4-BE49-F238E27FC236}">
                    <a16:creationId xmlns:a16="http://schemas.microsoft.com/office/drawing/2014/main" id="{6B7CA32D-2911-42F0-B41F-988B0255C59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 en angle 55">
                <a:extLst>
                  <a:ext uri="{FF2B5EF4-FFF2-40B4-BE49-F238E27FC236}">
                    <a16:creationId xmlns:a16="http://schemas.microsoft.com/office/drawing/2014/main" id="{04E81BF9-438A-4FAC-AD58-02293E1E03E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60">
              <a:extLst>
                <a:ext uri="{FF2B5EF4-FFF2-40B4-BE49-F238E27FC236}">
                  <a16:creationId xmlns:a16="http://schemas.microsoft.com/office/drawing/2014/main" id="{7883DC4D-FE4F-48B9-B09F-6F7DDADDEB8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24698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rotWithShape="1">
          <a:blip r:embed="rId3">
            <a:extLst>
              <a:ext uri="{28A0092B-C50C-407E-A947-70E740481C1C}">
                <a14:useLocalDpi xmlns:a14="http://schemas.microsoft.com/office/drawing/2010/main" val="0"/>
              </a:ext>
            </a:extLst>
          </a:blip>
          <a:srcRect l="13379" t="16183" b="3621"/>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Eurasian Curlew</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(Numenius arquata)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6B3D954-FD13-0DE7-0928-47A04E77D6B8}"/>
              </a:ext>
            </a:extLst>
          </p:cNvPr>
          <p:cNvSpPr txBox="1"/>
          <p:nvPr/>
        </p:nvSpPr>
        <p:spPr>
          <a:xfrm>
            <a:off x="234526" y="2477579"/>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37D5990-9295-441E-81CA-537B2C7B9F69}"/>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55E3BF99-F2CF-423A-A258-2B5982A5D57D}"/>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8CCA7D5E-3067-41C8-8EEE-FD3BD45B67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94BB1568-1B3C-41E5-8685-EAA7A7B19D7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F600685-3B06-4D2D-A53E-B24F4A5566A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2BE50431-B9F6-4D5A-A328-FEF90FB2CFC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0B3CA6AD-790B-4354-8287-212ED97EF2CB}"/>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81B559E-F29B-4847-8A1F-AE1BBEC97441}"/>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4AA209BD-C29F-451D-B8C2-3021832DE7A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71161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5DE39-9120-4F0A-995E-556B6A9A4619}"/>
              </a:ext>
            </a:extLst>
          </p:cNvPr>
          <p:cNvSpPr/>
          <p:nvPr/>
        </p:nvSpPr>
        <p:spPr>
          <a:xfrm>
            <a:off x="6085351" y="4592565"/>
            <a:ext cx="6096017" cy="226543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1026" name="Picture 2" descr="Sand dunes at Laayoune, Western Sahara | Take a 10 minute wa… | Flickr">
            <a:extLst>
              <a:ext uri="{FF2B5EF4-FFF2-40B4-BE49-F238E27FC236}">
                <a16:creationId xmlns:a16="http://schemas.microsoft.com/office/drawing/2014/main" id="{CE044A42-EAD4-FC70-B7A5-6A93D906D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20" y="0"/>
            <a:ext cx="6099380" cy="457453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a:blip r:embed="rId4">
            <a:extLst>
              <a:ext uri="{28A0092B-C50C-407E-A947-70E740481C1C}">
                <a14:useLocalDpi xmlns:a14="http://schemas.microsoft.com/office/drawing/2010/main" val="0"/>
              </a:ext>
            </a:extLst>
          </a:blip>
          <a:srcRect t="12583" b="12583"/>
          <a:stretch/>
        </p:blipFill>
        <p:spPr>
          <a:xfrm>
            <a:off x="-10634" y="0"/>
            <a:ext cx="6095985" cy="3422654"/>
          </a:xfrm>
          <a:prstGeom prst="rect">
            <a:avLst/>
          </a:prstGeom>
        </p:spPr>
      </p:pic>
      <p:pic>
        <p:nvPicPr>
          <p:cNvPr id="2" name="Image 1">
            <a:extLst>
              <a:ext uri="{FF2B5EF4-FFF2-40B4-BE49-F238E27FC236}">
                <a16:creationId xmlns:a16="http://schemas.microsoft.com/office/drawing/2014/main" id="{FAC52ACD-A6E8-B5EF-934F-7934893CAD8B}"/>
              </a:ext>
            </a:extLst>
          </p:cNvPr>
          <p:cNvPicPr>
            <a:picLocks noChangeAspect="1"/>
          </p:cNvPicPr>
          <p:nvPr/>
        </p:nvPicPr>
        <p:blipFill rotWithShape="1">
          <a:blip r:embed="rId5">
            <a:extLst>
              <a:ext uri="{28A0092B-C50C-407E-A947-70E740481C1C}">
                <a14:useLocalDpi xmlns:a14="http://schemas.microsoft.com/office/drawing/2010/main" val="0"/>
              </a:ext>
            </a:extLst>
          </a:blip>
          <a:srcRect l="92" r="-92" b="6424"/>
          <a:stretch/>
        </p:blipFill>
        <p:spPr>
          <a:xfrm>
            <a:off x="-23618" y="3432952"/>
            <a:ext cx="6100250" cy="3425048"/>
          </a:xfrm>
          <a:prstGeom prst="rect">
            <a:avLst/>
          </a:prstGeom>
          <a:ln>
            <a:noFill/>
          </a:ln>
        </p:spPr>
      </p:pic>
      <p:sp>
        <p:nvSpPr>
          <p:cNvPr id="17" name="ZoneTexte 16">
            <a:extLst>
              <a:ext uri="{FF2B5EF4-FFF2-40B4-BE49-F238E27FC236}">
                <a16:creationId xmlns:a16="http://schemas.microsoft.com/office/drawing/2014/main" id="{85289633-00E5-41A1-909A-B9AFBE4F79BB}"/>
              </a:ext>
            </a:extLst>
          </p:cNvPr>
          <p:cNvSpPr txBox="1"/>
          <p:nvPr/>
        </p:nvSpPr>
        <p:spPr>
          <a:xfrm>
            <a:off x="4937637" y="4731197"/>
            <a:ext cx="6773753" cy="1077218"/>
          </a:xfrm>
          <a:prstGeom prst="rect">
            <a:avLst/>
          </a:prstGeom>
          <a:noFill/>
        </p:spPr>
        <p:txBody>
          <a:bodyPr wrap="square" rtlCol="0">
            <a:spAutoFit/>
          </a:bodyPr>
          <a:lstStyle>
            <a:defPPr>
              <a:defRPr lang="fr-FR"/>
            </a:defPPr>
            <a:lvl1pPr algn="r">
              <a:spcBef>
                <a:spcPts val="1"/>
              </a:spcBef>
              <a:defRPr sz="3200" b="1" spc="-150">
                <a:solidFill>
                  <a:schemeClr val="bg1">
                    <a:lumMod val="95000"/>
                  </a:schemeClr>
                </a:solidFill>
                <a:latin typeface="Didot" panose="02000503000000020003" pitchFamily="2" charset="0"/>
              </a:defRPr>
            </a:lvl1pPr>
          </a:lstStyle>
          <a:p>
            <a:r>
              <a:rPr lang="fr-CA" dirty="0"/>
              <a:t>The Laayoune Iconic Entrance  </a:t>
            </a:r>
          </a:p>
          <a:p>
            <a:r>
              <a:rPr lang="fr-CA" dirty="0"/>
              <a:t>(In the shape of a Desert Tent)</a:t>
            </a: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6084339" y="0"/>
            <a:ext cx="0" cy="361621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60347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8" name="ZoneTexte 17">
            <a:extLst>
              <a:ext uri="{FF2B5EF4-FFF2-40B4-BE49-F238E27FC236}">
                <a16:creationId xmlns:a16="http://schemas.microsoft.com/office/drawing/2014/main" id="{1EA2BB6D-B132-499F-9367-319765777FD1}"/>
              </a:ext>
            </a:extLst>
          </p:cNvPr>
          <p:cNvSpPr txBox="1"/>
          <p:nvPr/>
        </p:nvSpPr>
        <p:spPr>
          <a:xfrm>
            <a:off x="7207082" y="5777762"/>
            <a:ext cx="4437878" cy="502445"/>
          </a:xfrm>
          <a:prstGeom prst="rect">
            <a:avLst/>
          </a:prstGeom>
          <a:noFill/>
        </p:spPr>
        <p:txBody>
          <a:bodyPr wrap="square">
            <a:spAutoFit/>
          </a:bodyPr>
          <a:lstStyle/>
          <a:p>
            <a:pPr algn="r">
              <a:lnSpc>
                <a:spcPct val="115000"/>
              </a:lnSpc>
              <a:spcAft>
                <a:spcPts val="1000"/>
              </a:spcAft>
            </a:pPr>
            <a:r>
              <a:rPr lang="en-US"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Designed in the form of a tent, the gate was built on an area of 774m². 18 meters wide, 50m long and 21m high.</a:t>
            </a:r>
            <a:endPar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endParaRPr>
          </a:p>
        </p:txBody>
      </p:sp>
      <p:pic>
        <p:nvPicPr>
          <p:cNvPr id="21" name="Graphique 20">
            <a:extLst>
              <a:ext uri="{FF2B5EF4-FFF2-40B4-BE49-F238E27FC236}">
                <a16:creationId xmlns:a16="http://schemas.microsoft.com/office/drawing/2014/main" id="{391440FE-D87D-49D0-9C01-32A4C04DF4F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79949" flipV="1">
            <a:off x="5627677" y="4671669"/>
            <a:ext cx="1134559" cy="1766059"/>
          </a:xfrm>
          <a:prstGeom prst="rect">
            <a:avLst/>
          </a:prstGeom>
        </p:spPr>
      </p:pic>
      <p:grpSp>
        <p:nvGrpSpPr>
          <p:cNvPr id="22" name="Group 54">
            <a:extLst>
              <a:ext uri="{FF2B5EF4-FFF2-40B4-BE49-F238E27FC236}">
                <a16:creationId xmlns:a16="http://schemas.microsoft.com/office/drawing/2014/main" id="{37D6D407-CA4B-441C-B74D-A3AFCD870080}"/>
              </a:ext>
            </a:extLst>
          </p:cNvPr>
          <p:cNvGrpSpPr/>
          <p:nvPr/>
        </p:nvGrpSpPr>
        <p:grpSpPr>
          <a:xfrm>
            <a:off x="-210312" y="73153"/>
            <a:ext cx="12175621" cy="6650997"/>
            <a:chOff x="-210312" y="73153"/>
            <a:chExt cx="12175621" cy="6650997"/>
          </a:xfrm>
        </p:grpSpPr>
        <p:grpSp>
          <p:nvGrpSpPr>
            <p:cNvPr id="23" name="Group 55">
              <a:extLst>
                <a:ext uri="{FF2B5EF4-FFF2-40B4-BE49-F238E27FC236}">
                  <a16:creationId xmlns:a16="http://schemas.microsoft.com/office/drawing/2014/main" id="{47806D6F-0170-41A5-BB87-48A5D38A728D}"/>
                </a:ext>
              </a:extLst>
            </p:cNvPr>
            <p:cNvGrpSpPr/>
            <p:nvPr/>
          </p:nvGrpSpPr>
          <p:grpSpPr>
            <a:xfrm>
              <a:off x="-210312" y="73153"/>
              <a:ext cx="12091919" cy="6650997"/>
              <a:chOff x="-210312" y="73153"/>
              <a:chExt cx="12091919" cy="6650997"/>
            </a:xfrm>
          </p:grpSpPr>
          <p:pic>
            <p:nvPicPr>
              <p:cNvPr id="25" name="Graphique 60">
                <a:extLst>
                  <a:ext uri="{FF2B5EF4-FFF2-40B4-BE49-F238E27FC236}">
                    <a16:creationId xmlns:a16="http://schemas.microsoft.com/office/drawing/2014/main" id="{857183D3-C4A0-4530-9818-6B38929660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6" name="Connecteur : en angle 67">
                <a:extLst>
                  <a:ext uri="{FF2B5EF4-FFF2-40B4-BE49-F238E27FC236}">
                    <a16:creationId xmlns:a16="http://schemas.microsoft.com/office/drawing/2014/main" id="{6A499713-635E-4587-A042-9FDE3152D8A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68">
                <a:extLst>
                  <a:ext uri="{FF2B5EF4-FFF2-40B4-BE49-F238E27FC236}">
                    <a16:creationId xmlns:a16="http://schemas.microsoft.com/office/drawing/2014/main" id="{EF008504-4A5B-4B73-8A07-2183FCB9288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69">
                <a:extLst>
                  <a:ext uri="{FF2B5EF4-FFF2-40B4-BE49-F238E27FC236}">
                    <a16:creationId xmlns:a16="http://schemas.microsoft.com/office/drawing/2014/main" id="{FE37E2E1-ED76-4FFE-A583-34DDC62C98EB}"/>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9" name="Connecteur : en angle 54">
                <a:extLst>
                  <a:ext uri="{FF2B5EF4-FFF2-40B4-BE49-F238E27FC236}">
                    <a16:creationId xmlns:a16="http://schemas.microsoft.com/office/drawing/2014/main" id="{401E3ADA-4996-43D2-939E-3A6803F10B59}"/>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 en angle 55">
                <a:extLst>
                  <a:ext uri="{FF2B5EF4-FFF2-40B4-BE49-F238E27FC236}">
                    <a16:creationId xmlns:a16="http://schemas.microsoft.com/office/drawing/2014/main" id="{7B2638B8-A049-4001-AD07-0EC8C7784720}"/>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60">
              <a:extLst>
                <a:ext uri="{FF2B5EF4-FFF2-40B4-BE49-F238E27FC236}">
                  <a16:creationId xmlns:a16="http://schemas.microsoft.com/office/drawing/2014/main" id="{A8377A4A-3067-47DE-9451-52DC0376878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5179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663" b="7663"/>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Curlis Corlieu</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(Numenius Phaeopus)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D6A01B0A-3507-1AA5-DFCF-6688F8EEBCA4}"/>
              </a:ext>
            </a:extLst>
          </p:cNvPr>
          <p:cNvSpPr txBox="1"/>
          <p:nvPr/>
        </p:nvSpPr>
        <p:spPr>
          <a:xfrm>
            <a:off x="151058" y="302872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ECAAC48-AE46-4900-9A80-28733856E73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12DF8155-4136-4BC1-BEB9-6C0FC53DBB5D}"/>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1F6C44FD-0967-441F-964D-10B17B805D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0AD9099-0564-4003-A2F4-23B19590B5C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AABC0D2-4F24-4203-9A32-48AA02D03BA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F57D2355-B54E-42B5-8E1F-D6F6EE4778BB}"/>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9AA767E8-3303-4D81-8AD3-F1EAAA26DC30}"/>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F47D7391-33F2-49EB-9486-59EF16760A96}"/>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610A44E4-0165-48E8-A96F-CE7C45F1203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12704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756" b="7756"/>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Black-backed Gull</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(Larus marinus)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8D9FAF45-E135-2ADF-346D-775C4DA61A57}"/>
              </a:ext>
            </a:extLst>
          </p:cNvPr>
          <p:cNvSpPr txBox="1"/>
          <p:nvPr/>
        </p:nvSpPr>
        <p:spPr>
          <a:xfrm>
            <a:off x="237164" y="1833525"/>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and fauna </a:t>
            </a:r>
          </a:p>
        </p:txBody>
      </p:sp>
      <p:grpSp>
        <p:nvGrpSpPr>
          <p:cNvPr id="19" name="Group 54">
            <a:extLst>
              <a:ext uri="{FF2B5EF4-FFF2-40B4-BE49-F238E27FC236}">
                <a16:creationId xmlns:a16="http://schemas.microsoft.com/office/drawing/2014/main" id="{6A91B175-B866-4DD1-BA85-FAF540B3A99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54A5AB5-2751-462F-BA07-430183866854}"/>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B1DA72A-BE54-4D89-9B9B-26EC96BFD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CCFF817-0A59-4B66-AC7D-8AD4B790ADC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00DCFA66-586E-48FB-9A69-0B74C5702A9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BF0E27FB-A1E8-42E6-8D3C-FBF97E8354C4}"/>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6C14D64A-AEC1-4AB1-B16C-1B0E499FD626}"/>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47C50FFF-98A2-40D2-8321-234C37B7CC2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315195B8-90F4-4550-9A1A-503B12A3883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4164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880" b="7880"/>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Oystercatcher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(Haematopus ostralegus)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A3C7D536-DB19-303A-88AA-02F79A3D4467}"/>
              </a:ext>
            </a:extLst>
          </p:cNvPr>
          <p:cNvSpPr txBox="1"/>
          <p:nvPr/>
        </p:nvSpPr>
        <p:spPr>
          <a:xfrm>
            <a:off x="137541" y="205477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9BF8F010-D380-44E4-A834-9D80AE17559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5BFC2042-0BFC-43CA-859F-5BD7845218A9}"/>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F6E0E3AD-ED7C-423E-BCB8-D4C69D0E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A0B6B3FF-D77F-43D0-AF4F-03D7C283CB7E}"/>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28D45B4C-EC1A-4990-BE74-8E94124C051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C3B01A35-C388-4BAA-961A-EADAB14B72C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6792CFFB-0A43-4F79-8189-B2143FD9F6AA}"/>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28FEB924-7746-4598-9AC1-C72ED12239A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17427DF2-8F79-496C-9464-ECAA4B839D54}"/>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82597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8338" b="8338"/>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Great Cormorant</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646331"/>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(Phalacrocorax carbo maroccanus)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3DEC2EF3-EBFD-CB1D-D5A0-D5E0B33036F0}"/>
              </a:ext>
            </a:extLst>
          </p:cNvPr>
          <p:cNvSpPr txBox="1"/>
          <p:nvPr/>
        </p:nvSpPr>
        <p:spPr>
          <a:xfrm>
            <a:off x="121792" y="225909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71F92B30-AF6E-48C7-AB0E-9BAF094CF831}"/>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F15E5E7-F75A-4D40-9BF3-C215FBC6E7BA}"/>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BCF2B071-7298-41BA-8825-B8C2576AF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3A4F36E-01CB-4C7C-907F-E474D6DEA243}"/>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DD68513B-4581-41FD-A894-ED04E0B69F01}"/>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3A5697DD-79FF-49F7-ACBF-34EEAE6F3CF4}"/>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D64EAACB-C983-4235-A133-62B90D21CE4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3684029A-66DA-4C40-A987-8F7CD389B3B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7207A569-A391-4922-B92B-DE2B403CFE01}"/>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8582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663" b="7663"/>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19" name="ZoneTexte 18">
            <a:extLst>
              <a:ext uri="{FF2B5EF4-FFF2-40B4-BE49-F238E27FC236}">
                <a16:creationId xmlns:a16="http://schemas.microsoft.com/office/drawing/2014/main" id="{BC5458C3-9DDA-4B5D-95CF-DC3D1843924C}"/>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Great Cormorant</a:t>
            </a:r>
          </a:p>
        </p:txBody>
      </p:sp>
      <p:sp>
        <p:nvSpPr>
          <p:cNvPr id="24" name="ZoneTexte 23">
            <a:extLst>
              <a:ext uri="{FF2B5EF4-FFF2-40B4-BE49-F238E27FC236}">
                <a16:creationId xmlns:a16="http://schemas.microsoft.com/office/drawing/2014/main" id="{20CCA70C-9981-46B9-BE8C-5676E4BFBB03}"/>
              </a:ext>
            </a:extLst>
          </p:cNvPr>
          <p:cNvSpPr txBox="1"/>
          <p:nvPr/>
        </p:nvSpPr>
        <p:spPr>
          <a:xfrm>
            <a:off x="8316835" y="5376689"/>
            <a:ext cx="3394421" cy="646331"/>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(Phalacrocorax carbo maroccanus)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 name="ZoneTexte 1">
            <a:extLst>
              <a:ext uri="{FF2B5EF4-FFF2-40B4-BE49-F238E27FC236}">
                <a16:creationId xmlns:a16="http://schemas.microsoft.com/office/drawing/2014/main" id="{14C75B58-0686-191D-3753-1B6411BB08C8}"/>
              </a:ext>
            </a:extLst>
          </p:cNvPr>
          <p:cNvSpPr txBox="1"/>
          <p:nvPr/>
        </p:nvSpPr>
        <p:spPr>
          <a:xfrm>
            <a:off x="226693" y="205477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23" name="Group 54">
            <a:extLst>
              <a:ext uri="{FF2B5EF4-FFF2-40B4-BE49-F238E27FC236}">
                <a16:creationId xmlns:a16="http://schemas.microsoft.com/office/drawing/2014/main" id="{0117894F-92BA-4117-A4F8-AFA9C98100F6}"/>
              </a:ext>
            </a:extLst>
          </p:cNvPr>
          <p:cNvGrpSpPr/>
          <p:nvPr/>
        </p:nvGrpSpPr>
        <p:grpSpPr>
          <a:xfrm>
            <a:off x="-210312" y="73153"/>
            <a:ext cx="12175621" cy="6650997"/>
            <a:chOff x="-210312" y="73153"/>
            <a:chExt cx="12175621" cy="6650997"/>
          </a:xfrm>
        </p:grpSpPr>
        <p:grpSp>
          <p:nvGrpSpPr>
            <p:cNvPr id="25" name="Group 55">
              <a:extLst>
                <a:ext uri="{FF2B5EF4-FFF2-40B4-BE49-F238E27FC236}">
                  <a16:creationId xmlns:a16="http://schemas.microsoft.com/office/drawing/2014/main" id="{E96B49AB-E58C-47E7-AD7A-D84097E8BC1E}"/>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8D52040-184A-43E0-82F5-743F10646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D769BDC0-7C6D-43C5-92D6-1353B5D499D2}"/>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B2653741-B838-4729-9774-FB698FF8C72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047EEACB-6C0D-4ADB-B2A9-E7C38D39EF0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5406E160-B3E3-4FB4-B2D7-5F8C9F89DF32}"/>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A419BE2-ECE5-48A0-A73A-360053959D9B}"/>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812C408E-57A6-4DAD-8139-45AF294A8C16}"/>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0931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6" grpId="0"/>
      <p:bldP spid="19" grpId="0"/>
      <p:bldP spid="24"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11874" b="11874"/>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Ringed Plover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(Charadrius hiaticula)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3804A0D0-9734-87D7-ACC4-7C3253BEDDB9}"/>
              </a:ext>
            </a:extLst>
          </p:cNvPr>
          <p:cNvSpPr txBox="1"/>
          <p:nvPr/>
        </p:nvSpPr>
        <p:spPr>
          <a:xfrm>
            <a:off x="233650" y="1801584"/>
            <a:ext cx="4704235"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C723A5AB-04A8-4552-9084-5F98A5F25212}"/>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DE124B2F-A386-423E-9CC9-62B002F8CA0A}"/>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E78432B-53FE-41BE-8DEE-8D690F4DCD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69435F18-C02D-4492-B709-AE3556B26615}"/>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13966C0E-79E3-4756-A2B4-9CB41FBBEBD3}"/>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3DFE302B-39DA-4325-B9CF-B50D47F14FB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F4841458-3207-46CD-8912-BFB612A8C54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88B2E279-A751-4F6A-A22A-A09A7514468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515F41AB-7706-4960-8E11-D472BE9BEEF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3984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741" b="7741"/>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Hoopoe Lark</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(Alaemon alaudipes)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Alain Roujas (CC-BY-NC)</a:t>
            </a:r>
          </a:p>
        </p:txBody>
      </p:sp>
      <p:sp>
        <p:nvSpPr>
          <p:cNvPr id="2" name="ZoneTexte 1">
            <a:extLst>
              <a:ext uri="{FF2B5EF4-FFF2-40B4-BE49-F238E27FC236}">
                <a16:creationId xmlns:a16="http://schemas.microsoft.com/office/drawing/2014/main" id="{72154983-5582-2D7D-E6CA-863ECB424CB0}"/>
              </a:ext>
            </a:extLst>
          </p:cNvPr>
          <p:cNvSpPr txBox="1"/>
          <p:nvPr/>
        </p:nvSpPr>
        <p:spPr>
          <a:xfrm>
            <a:off x="188593" y="306835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47FD3701-41E1-4203-8CFC-4C3CB0897F52}"/>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EBB80334-85F5-4541-A9B9-52F61995C72E}"/>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D573043B-34CE-4C39-9AB2-CD330A7C2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B8A88224-E8BC-467B-BE57-D02802D256D6}"/>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4E695411-917A-400A-8787-CC2CC448C440}"/>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86905F65-993D-4227-BA94-45CB925CEF0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8C3B7931-A11A-489E-BDB7-41983C4ECE4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D0D4D37D-A118-4692-9E70-F78E6FAF38C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B4C83C96-EE94-4A61-9DCD-39FC559FD5D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98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10889" b="10889"/>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Black wheatear</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(Oenanthe leucura)</a:t>
            </a:r>
            <a:endParaRPr lang="fr-CA" sz="3200" i="1" spc="-150" dirty="0">
              <a:solidFill>
                <a:schemeClr val="bg1"/>
              </a:solidFill>
              <a:latin typeface="Roboto" panose="02000000000000000000" pitchFamily="2" charset="0"/>
              <a:ea typeface="Roboto" panose="02000000000000000000" pitchFamily="2" charset="0"/>
            </a:endParaRPr>
          </a:p>
        </p:txBody>
      </p:sp>
      <p:sp>
        <p:nvSpPr>
          <p:cNvPr id="19" name="ZoneTexte 18">
            <a:extLst>
              <a:ext uri="{FF2B5EF4-FFF2-40B4-BE49-F238E27FC236}">
                <a16:creationId xmlns:a16="http://schemas.microsoft.com/office/drawing/2014/main" id="{5226D0A6-7E1F-4FCA-A607-F2D39DEC915D}"/>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Alain Roujas (CC-BY-NC)</a:t>
            </a:r>
          </a:p>
        </p:txBody>
      </p:sp>
      <p:sp>
        <p:nvSpPr>
          <p:cNvPr id="2" name="ZoneTexte 1">
            <a:extLst>
              <a:ext uri="{FF2B5EF4-FFF2-40B4-BE49-F238E27FC236}">
                <a16:creationId xmlns:a16="http://schemas.microsoft.com/office/drawing/2014/main" id="{CB83DD1C-1E89-03DB-1AA6-10557FB987E5}"/>
              </a:ext>
            </a:extLst>
          </p:cNvPr>
          <p:cNvSpPr txBox="1"/>
          <p:nvPr/>
        </p:nvSpPr>
        <p:spPr>
          <a:xfrm>
            <a:off x="226693" y="2470270"/>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24" name="Group 54">
            <a:extLst>
              <a:ext uri="{FF2B5EF4-FFF2-40B4-BE49-F238E27FC236}">
                <a16:creationId xmlns:a16="http://schemas.microsoft.com/office/drawing/2014/main" id="{5D68CED2-8956-4ABB-A4CB-A42ABA095715}"/>
              </a:ext>
            </a:extLst>
          </p:cNvPr>
          <p:cNvGrpSpPr/>
          <p:nvPr/>
        </p:nvGrpSpPr>
        <p:grpSpPr>
          <a:xfrm>
            <a:off x="-210312" y="73153"/>
            <a:ext cx="12175621" cy="6650997"/>
            <a:chOff x="-210312" y="73153"/>
            <a:chExt cx="12175621" cy="6650997"/>
          </a:xfrm>
        </p:grpSpPr>
        <p:grpSp>
          <p:nvGrpSpPr>
            <p:cNvPr id="26" name="Group 55">
              <a:extLst>
                <a:ext uri="{FF2B5EF4-FFF2-40B4-BE49-F238E27FC236}">
                  <a16:creationId xmlns:a16="http://schemas.microsoft.com/office/drawing/2014/main" id="{441244AD-1BFA-4EFA-8709-A18C5FFBEDEC}"/>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FCCB0B6D-0A93-4C17-81C9-70622079FA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E8B30196-7FED-4AA1-AF37-7E3FA8567808}"/>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AD58A65C-01EA-4835-869B-7A8DDD5C690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6D491CAE-6586-4145-B4AD-8434C928A58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2BD3DFA8-80D0-4843-9D72-FCB98D28B64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03E2BEF5-4E40-4A97-878E-DE94661CF9A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01FEF519-C3BA-440B-9531-87C9E78A4C2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0984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19"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6739" b="6739"/>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Caspian tern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(Hydroprogne caspia)</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BDBBD31-7A81-A024-05EE-614B6B6B7C8A}"/>
              </a:ext>
            </a:extLst>
          </p:cNvPr>
          <p:cNvSpPr txBox="1"/>
          <p:nvPr/>
        </p:nvSpPr>
        <p:spPr>
          <a:xfrm>
            <a:off x="226693" y="1684473"/>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t>
            </a:r>
          </a:p>
          <a:p>
            <a:r>
              <a:rPr lang="fr-CA" dirty="0"/>
              <a:t>&amp; fauna </a:t>
            </a:r>
          </a:p>
        </p:txBody>
      </p:sp>
      <p:grpSp>
        <p:nvGrpSpPr>
          <p:cNvPr id="19" name="Group 54">
            <a:extLst>
              <a:ext uri="{FF2B5EF4-FFF2-40B4-BE49-F238E27FC236}">
                <a16:creationId xmlns:a16="http://schemas.microsoft.com/office/drawing/2014/main" id="{61455523-F709-4ED8-9F99-16EF431AA689}"/>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8CD2377D-6219-4AAA-B7E1-48AE149FB772}"/>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BE613B3D-9293-4A8A-92A1-56943111A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246A4A7C-9515-413A-9BDA-302F9BCD9EC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EAA05557-BEA1-4620-A099-AD010DB0198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B3510AEC-C649-4EA5-8CC6-5F794E0F5BAE}"/>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0DF4C9B1-3CCE-4EBB-ACDF-8C41CA18125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1D0BF230-9918-4E3F-852B-7705DB32C7DC}"/>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C3ED6812-D3BF-4F94-82EB-94962BDCDD4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8114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a:blip r:embed="rId3">
            <a:extLst>
              <a:ext uri="{28A0092B-C50C-407E-A947-70E740481C1C}">
                <a14:useLocalDpi xmlns:a14="http://schemas.microsoft.com/office/drawing/2010/main" val="0"/>
              </a:ext>
            </a:extLst>
          </a:blip>
          <a:srcRect t="7880" b="7880"/>
          <a:stretch/>
        </p:blipFill>
        <p:spPr>
          <a:xfrm>
            <a:off x="0" y="-1"/>
            <a:ext cx="12214578" cy="6858001"/>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West African crested tern</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(Thalasseus albididorsalis)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Xavier Rufray, (CC-BY-NC)</a:t>
            </a:r>
          </a:p>
        </p:txBody>
      </p:sp>
      <p:sp>
        <p:nvSpPr>
          <p:cNvPr id="2" name="ZoneTexte 1">
            <a:extLst>
              <a:ext uri="{FF2B5EF4-FFF2-40B4-BE49-F238E27FC236}">
                <a16:creationId xmlns:a16="http://schemas.microsoft.com/office/drawing/2014/main" id="{BBD6BE2C-029C-DF78-8E46-9918DCA1CFD5}"/>
              </a:ext>
            </a:extLst>
          </p:cNvPr>
          <p:cNvSpPr txBox="1"/>
          <p:nvPr/>
        </p:nvSpPr>
        <p:spPr>
          <a:xfrm>
            <a:off x="237164" y="2112181"/>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a:t>
            </a:r>
            <a:r>
              <a:rPr lang="fr-CA" dirty="0" err="1"/>
              <a:t>preserved</a:t>
            </a:r>
            <a:r>
              <a:rPr lang="fr-CA" dirty="0"/>
              <a:t> </a:t>
            </a:r>
          </a:p>
          <a:p>
            <a:r>
              <a:rPr lang="fr-CA" dirty="0"/>
              <a:t>nature &amp; fauna </a:t>
            </a:r>
          </a:p>
        </p:txBody>
      </p:sp>
      <p:grpSp>
        <p:nvGrpSpPr>
          <p:cNvPr id="19" name="Group 54">
            <a:extLst>
              <a:ext uri="{FF2B5EF4-FFF2-40B4-BE49-F238E27FC236}">
                <a16:creationId xmlns:a16="http://schemas.microsoft.com/office/drawing/2014/main" id="{3168294F-BA80-49F0-95F4-4C56ECC18973}"/>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ABC3F1A-56BE-406E-B7C3-D8428F68EC5B}"/>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9949DB03-453D-488A-AD7A-4579EC20F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525216E0-6DC0-417E-8B59-C3C8FF22CB5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C04AA688-7C84-467C-862F-3A65E43A0D31}"/>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40C1A363-BE35-45E2-9C9F-777D44F722AF}"/>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5FE4F011-5613-4BA4-AD2D-5AF7CBB1087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62FE3343-2687-4AA5-B9EF-E0C4B258D00B}"/>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63DC06B9-5F7E-4DF4-B8F7-1AB9D3C87281}"/>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41844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a:blip r:embed="rId3">
            <a:extLst>
              <a:ext uri="{28A0092B-C50C-407E-A947-70E740481C1C}">
                <a14:useLocalDpi xmlns:a14="http://schemas.microsoft.com/office/drawing/2010/main" val="0"/>
              </a:ext>
            </a:extLst>
          </a:blip>
          <a:srcRect t="92" b="92"/>
          <a:stretch/>
        </p:blipFill>
        <p:spPr>
          <a:xfrm>
            <a:off x="0" y="0"/>
            <a:ext cx="12214578" cy="6858000"/>
          </a:xfrm>
          <a:prstGeom prst="rect">
            <a:avLst/>
          </a:prstGeom>
        </p:spPr>
      </p:pic>
      <p:sp>
        <p:nvSpPr>
          <p:cNvPr id="18" name="Rectangle 17">
            <a:extLst>
              <a:ext uri="{FF2B5EF4-FFF2-40B4-BE49-F238E27FC236}">
                <a16:creationId xmlns:a16="http://schemas.microsoft.com/office/drawing/2014/main" id="{9ABCD047-16E3-4932-A85F-B6B820E6F855}"/>
              </a:ext>
            </a:extLst>
          </p:cNvPr>
          <p:cNvSpPr/>
          <p:nvPr/>
        </p:nvSpPr>
        <p:spPr>
          <a:xfrm>
            <a:off x="8134587" y="0"/>
            <a:ext cx="4079990"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9" name="Connecteur droit 18">
            <a:extLst>
              <a:ext uri="{FF2B5EF4-FFF2-40B4-BE49-F238E27FC236}">
                <a16:creationId xmlns:a16="http://schemas.microsoft.com/office/drawing/2014/main" id="{5F4D1978-AC06-4FF0-BBE9-E00CC1FC3912}"/>
              </a:ext>
            </a:extLst>
          </p:cNvPr>
          <p:cNvCxnSpPr>
            <a:cxnSpLocks/>
          </p:cNvCxnSpPr>
          <p:nvPr/>
        </p:nvCxnSpPr>
        <p:spPr>
          <a:xfrm>
            <a:off x="81290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8142987" y="595240"/>
            <a:ext cx="4700722" cy="830997"/>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7" name="ZoneTexte 16">
            <a:extLst>
              <a:ext uri="{FF2B5EF4-FFF2-40B4-BE49-F238E27FC236}">
                <a16:creationId xmlns:a16="http://schemas.microsoft.com/office/drawing/2014/main" id="{FE00076D-200E-4313-8D08-CBE738BCC9CB}"/>
              </a:ext>
            </a:extLst>
          </p:cNvPr>
          <p:cNvSpPr txBox="1"/>
          <p:nvPr/>
        </p:nvSpPr>
        <p:spPr>
          <a:xfrm>
            <a:off x="7001181" y="5145836"/>
            <a:ext cx="4657725" cy="954107"/>
          </a:xfrm>
          <a:prstGeom prst="rect">
            <a:avLst/>
          </a:prstGeom>
          <a:noFill/>
        </p:spPr>
        <p:txBody>
          <a:bodyPr wrap="square" rtlCol="0">
            <a:spAutoFit/>
          </a:bodyPr>
          <a:lstStyle/>
          <a:p>
            <a:pPr algn="r">
              <a:spcBef>
                <a:spcPts val="1"/>
              </a:spcBef>
            </a:pPr>
            <a:r>
              <a:rPr lang="fr-CA" sz="2800" b="1" spc="-150" dirty="0">
                <a:solidFill>
                  <a:schemeClr val="bg1">
                    <a:lumMod val="95000"/>
                  </a:schemeClr>
                </a:solidFill>
                <a:latin typeface="Didot" panose="02000503000000020003" pitchFamily="2" charset="0"/>
              </a:rPr>
              <a:t>The Laâyoune Royal</a:t>
            </a:r>
          </a:p>
          <a:p>
            <a:pPr algn="r">
              <a:spcBef>
                <a:spcPts val="1"/>
              </a:spcBef>
            </a:pPr>
            <a:r>
              <a:rPr lang="fr-CA" sz="2800" b="1" spc="-150" dirty="0">
                <a:solidFill>
                  <a:schemeClr val="bg1">
                    <a:lumMod val="95000"/>
                  </a:schemeClr>
                </a:solidFill>
                <a:latin typeface="Didot" panose="02000503000000020003" pitchFamily="2" charset="0"/>
              </a:rPr>
              <a:t>Mechouar Square</a:t>
            </a:r>
          </a:p>
        </p:txBody>
      </p:sp>
      <p:grpSp>
        <p:nvGrpSpPr>
          <p:cNvPr id="29" name="Group 54">
            <a:extLst>
              <a:ext uri="{FF2B5EF4-FFF2-40B4-BE49-F238E27FC236}">
                <a16:creationId xmlns:a16="http://schemas.microsoft.com/office/drawing/2014/main" id="{A3BE5D39-7A89-4D0F-9DC9-D203E8D5E5DD}"/>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D1DDFAAD-E58F-41E4-B396-97A4FF6386FE}"/>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E9369404-3537-427C-9972-AA858AB02D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149FE53E-B004-4A34-B987-354EBDC8F79F}"/>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21D6A96-D906-43B9-B087-E8D4AC6F3306}"/>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54DB1372-2384-43EA-8B1C-49AD263B78D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AB039997-65BB-4055-BA11-8FD1E81A9FA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74EF4F23-BD23-432E-A1F7-C77EB6CF095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2C84D9A9-5F70-4866-A163-65377A515E6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416058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8"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6A626B7-8D82-409E-9E83-68169B98E46B}"/>
              </a:ext>
            </a:extLst>
          </p:cNvPr>
          <p:cNvPicPr>
            <a:picLocks noChangeAspect="1"/>
          </p:cNvPicPr>
          <p:nvPr/>
        </p:nvPicPr>
        <p:blipFill rotWithShape="1">
          <a:blip r:embed="rId3">
            <a:extLst>
              <a:ext uri="{28A0092B-C50C-407E-A947-70E740481C1C}">
                <a14:useLocalDpi xmlns:a14="http://schemas.microsoft.com/office/drawing/2010/main" val="0"/>
              </a:ext>
            </a:extLst>
          </a:blip>
          <a:srcRect t="-226" b="7120"/>
          <a:stretch/>
        </p:blipFill>
        <p:spPr>
          <a:xfrm>
            <a:off x="-101600" y="-57044"/>
            <a:ext cx="12316178" cy="6915044"/>
          </a:xfrm>
          <a:prstGeom prst="rect">
            <a:avLst/>
          </a:prstGeom>
        </p:spPr>
      </p:pic>
      <p:sp>
        <p:nvSpPr>
          <p:cNvPr id="20" name="Rectangle 19">
            <a:extLst>
              <a:ext uri="{FF2B5EF4-FFF2-40B4-BE49-F238E27FC236}">
                <a16:creationId xmlns:a16="http://schemas.microsoft.com/office/drawing/2014/main" id="{47FD00F4-3219-4003-940D-C9D859FD5AB7}"/>
              </a:ext>
            </a:extLst>
          </p:cNvPr>
          <p:cNvSpPr/>
          <p:nvPr/>
        </p:nvSpPr>
        <p:spPr>
          <a:xfrm>
            <a:off x="8134588" y="0"/>
            <a:ext cx="4079989"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47DA0727-F778-4212-801D-66CC7A2DE947}"/>
              </a:ext>
            </a:extLst>
          </p:cNvPr>
          <p:cNvCxnSpPr>
            <a:cxnSpLocks/>
          </p:cNvCxnSpPr>
          <p:nvPr/>
        </p:nvCxnSpPr>
        <p:spPr>
          <a:xfrm>
            <a:off x="8134588"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5BB23C2-1665-4B06-AC70-AE907CBE86EF}"/>
              </a:ext>
            </a:extLst>
          </p:cNvPr>
          <p:cNvSpPr txBox="1"/>
          <p:nvPr/>
        </p:nvSpPr>
        <p:spPr>
          <a:xfrm>
            <a:off x="8316835" y="595240"/>
            <a:ext cx="2986279" cy="1663853"/>
          </a:xfrm>
          <a:prstGeom prst="rect">
            <a:avLst/>
          </a:prstGeom>
          <a:noFill/>
        </p:spPr>
        <p:txBody>
          <a:bodyPr wrap="square" rtlCol="0">
            <a:spAutoFit/>
          </a:bodyPr>
          <a:lstStyle>
            <a:defPPr>
              <a:defRPr lang="fr-FR"/>
            </a:defPPr>
            <a:lvl1pPr>
              <a:lnSpc>
                <a:spcPts val="4000"/>
              </a:lnSpc>
              <a:defRPr sz="4400" b="1">
                <a:solidFill>
                  <a:schemeClr val="bg1"/>
                </a:solidFill>
                <a:latin typeface="Didot" panose="02000503000000020003" pitchFamily="2" charset="0"/>
              </a:defRPr>
            </a:lvl1pPr>
          </a:lstStyle>
          <a:p>
            <a:r>
              <a:rPr lang="fr-CA" dirty="0"/>
              <a:t>Khenifiss National </a:t>
            </a:r>
          </a:p>
          <a:p>
            <a:r>
              <a:rPr lang="fr-CA" dirty="0"/>
              <a:t>Park</a:t>
            </a:r>
          </a:p>
        </p:txBody>
      </p:sp>
      <p:sp>
        <p:nvSpPr>
          <p:cNvPr id="23" name="ZoneTexte 22">
            <a:extLst>
              <a:ext uri="{FF2B5EF4-FFF2-40B4-BE49-F238E27FC236}">
                <a16:creationId xmlns:a16="http://schemas.microsoft.com/office/drawing/2014/main" id="{E5AB7883-2556-4A17-A80C-B5895A4EBCCE}"/>
              </a:ext>
            </a:extLst>
          </p:cNvPr>
          <p:cNvSpPr txBox="1"/>
          <p:nvPr/>
        </p:nvSpPr>
        <p:spPr>
          <a:xfrm>
            <a:off x="8316835" y="5021785"/>
            <a:ext cx="3414245" cy="461665"/>
          </a:xfrm>
          <a:prstGeom prst="rect">
            <a:avLst/>
          </a:prstGeom>
          <a:noFill/>
        </p:spPr>
        <p:txBody>
          <a:bodyPr wrap="square" rtlCol="0">
            <a:spAutoFit/>
          </a:bodyPr>
          <a:lstStyle>
            <a:defPPr>
              <a:defRPr lang="fr-FR"/>
            </a:defPPr>
            <a:lvl1pPr>
              <a:spcBef>
                <a:spcPts val="1"/>
              </a:spcBef>
              <a:defRPr sz="2400" b="1" spc="-150">
                <a:solidFill>
                  <a:schemeClr val="bg1">
                    <a:lumMod val="95000"/>
                  </a:schemeClr>
                </a:solidFill>
                <a:latin typeface="Didot" panose="02000503000000020003" pitchFamily="2" charset="0"/>
              </a:defRPr>
            </a:lvl1pPr>
          </a:lstStyle>
          <a:p>
            <a:r>
              <a:rPr lang="fr-CA" dirty="0"/>
              <a:t>Osprey / Sea Hawk</a:t>
            </a:r>
          </a:p>
        </p:txBody>
      </p:sp>
      <p:sp>
        <p:nvSpPr>
          <p:cNvPr id="25" name="ZoneTexte 24">
            <a:extLst>
              <a:ext uri="{FF2B5EF4-FFF2-40B4-BE49-F238E27FC236}">
                <a16:creationId xmlns:a16="http://schemas.microsoft.com/office/drawing/2014/main" id="{1950AF62-5C87-4ABF-A504-D493E0E0DD3F}"/>
              </a:ext>
            </a:extLst>
          </p:cNvPr>
          <p:cNvSpPr txBox="1"/>
          <p:nvPr/>
        </p:nvSpPr>
        <p:spPr>
          <a:xfrm>
            <a:off x="8316835" y="5376689"/>
            <a:ext cx="3394421" cy="369332"/>
          </a:xfrm>
          <a:prstGeom prst="rect">
            <a:avLst/>
          </a:prstGeom>
          <a:noFill/>
        </p:spPr>
        <p:txBody>
          <a:bodyPr wrap="square" rtlCol="0">
            <a:spAutoFit/>
          </a:bodyPr>
          <a:lstStyle/>
          <a:p>
            <a:pPr>
              <a:spcBef>
                <a:spcPts val="1"/>
              </a:spcBef>
            </a:pPr>
            <a:r>
              <a:rPr lang="fr-CA" i="1" dirty="0">
                <a:solidFill>
                  <a:schemeClr val="bg1"/>
                </a:solidFill>
                <a:latin typeface="Roboto" panose="02000000000000000000" pitchFamily="2" charset="0"/>
                <a:ea typeface="Roboto" panose="02000000000000000000" pitchFamily="2" charset="0"/>
              </a:rPr>
              <a:t>(Pandion haliaetus)</a:t>
            </a:r>
            <a:endParaRPr lang="fr-CA" sz="3200" i="1" spc="-150" dirty="0">
              <a:solidFill>
                <a:schemeClr val="bg1"/>
              </a:solidFill>
              <a:latin typeface="Roboto" panose="02000000000000000000" pitchFamily="2" charset="0"/>
              <a:ea typeface="Roboto" panose="02000000000000000000" pitchFamily="2" charset="0"/>
            </a:endParaRPr>
          </a:p>
        </p:txBody>
      </p:sp>
      <p:sp>
        <p:nvSpPr>
          <p:cNvPr id="26" name="ZoneTexte 25">
            <a:extLst>
              <a:ext uri="{FF2B5EF4-FFF2-40B4-BE49-F238E27FC236}">
                <a16:creationId xmlns:a16="http://schemas.microsoft.com/office/drawing/2014/main" id="{D6BA200D-36A4-4AF2-B9B7-D5028DDCB503}"/>
              </a:ext>
            </a:extLst>
          </p:cNvPr>
          <p:cNvSpPr txBox="1"/>
          <p:nvPr/>
        </p:nvSpPr>
        <p:spPr>
          <a:xfrm>
            <a:off x="8316835" y="6274788"/>
            <a:ext cx="2958964" cy="276999"/>
          </a:xfrm>
          <a:prstGeom prst="rect">
            <a:avLst/>
          </a:prstGeom>
          <a:noFill/>
        </p:spPr>
        <p:txBody>
          <a:bodyPr wrap="square" rtlCol="0">
            <a:spAutoFit/>
          </a:bodyPr>
          <a:lstStyle/>
          <a:p>
            <a:r>
              <a:rPr lang="fr-CA" sz="1200" dirty="0">
                <a:solidFill>
                  <a:schemeClr val="bg1"/>
                </a:solidFill>
              </a:rPr>
              <a:t>© Boujemaa Elkrik</a:t>
            </a:r>
          </a:p>
        </p:txBody>
      </p:sp>
      <p:sp>
        <p:nvSpPr>
          <p:cNvPr id="2" name="ZoneTexte 1">
            <a:extLst>
              <a:ext uri="{FF2B5EF4-FFF2-40B4-BE49-F238E27FC236}">
                <a16:creationId xmlns:a16="http://schemas.microsoft.com/office/drawing/2014/main" id="{D94EDEA3-ACE8-72E5-CC24-BE513BB274DF}"/>
              </a:ext>
            </a:extLst>
          </p:cNvPr>
          <p:cNvSpPr txBox="1"/>
          <p:nvPr/>
        </p:nvSpPr>
        <p:spPr>
          <a:xfrm>
            <a:off x="3279372" y="508712"/>
            <a:ext cx="4700722" cy="830997"/>
          </a:xfrm>
          <a:prstGeom prst="rect">
            <a:avLst/>
          </a:prstGeom>
          <a:noFill/>
        </p:spPr>
        <p:txBody>
          <a:bodyPr wrap="square" rtlCol="0">
            <a:spAutoFit/>
          </a:bodyPr>
          <a:lstStyle>
            <a:defPPr>
              <a:defRPr lang="fr-FR"/>
            </a:defPPr>
            <a:lvl1pPr>
              <a:spcBef>
                <a:spcPts val="1"/>
              </a:spcBef>
              <a:defRPr sz="2400" b="1">
                <a:solidFill>
                  <a:schemeClr val="bg1"/>
                </a:solidFill>
                <a:latin typeface="Didot" panose="02000503000000020003" pitchFamily="2" charset="0"/>
              </a:defRPr>
            </a:lvl1pPr>
          </a:lstStyle>
          <a:p>
            <a:r>
              <a:rPr lang="fr-CA" dirty="0"/>
              <a:t>Observing a preserved nature &amp; fauna </a:t>
            </a:r>
          </a:p>
        </p:txBody>
      </p:sp>
      <p:grpSp>
        <p:nvGrpSpPr>
          <p:cNvPr id="19" name="Group 54">
            <a:extLst>
              <a:ext uri="{FF2B5EF4-FFF2-40B4-BE49-F238E27FC236}">
                <a16:creationId xmlns:a16="http://schemas.microsoft.com/office/drawing/2014/main" id="{563B4BA6-D7B7-475C-BDF6-408D6C6D4CF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37C54416-3E69-466C-8E6A-90A2FDC685D7}"/>
                </a:ext>
              </a:extLst>
            </p:cNvPr>
            <p:cNvGrpSpPr/>
            <p:nvPr/>
          </p:nvGrpSpPr>
          <p:grpSpPr>
            <a:xfrm>
              <a:off x="-210312" y="73153"/>
              <a:ext cx="12091919" cy="6650997"/>
              <a:chOff x="-210312" y="73153"/>
              <a:chExt cx="12091919" cy="6650997"/>
            </a:xfrm>
          </p:grpSpPr>
          <p:pic>
            <p:nvPicPr>
              <p:cNvPr id="28" name="Graphique 60">
                <a:extLst>
                  <a:ext uri="{FF2B5EF4-FFF2-40B4-BE49-F238E27FC236}">
                    <a16:creationId xmlns:a16="http://schemas.microsoft.com/office/drawing/2014/main" id="{AF303686-22C3-429E-9797-EA75933C95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2" name="Connecteur : en angle 67">
                <a:extLst>
                  <a:ext uri="{FF2B5EF4-FFF2-40B4-BE49-F238E27FC236}">
                    <a16:creationId xmlns:a16="http://schemas.microsoft.com/office/drawing/2014/main" id="{701D50E5-AC73-4247-AEB4-CD13E86E75EA}"/>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68">
                <a:extLst>
                  <a:ext uri="{FF2B5EF4-FFF2-40B4-BE49-F238E27FC236}">
                    <a16:creationId xmlns:a16="http://schemas.microsoft.com/office/drawing/2014/main" id="{92217775-2059-47CB-B7E6-20CBE2F0099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ZoneTexte 69">
                <a:extLst>
                  <a:ext uri="{FF2B5EF4-FFF2-40B4-BE49-F238E27FC236}">
                    <a16:creationId xmlns:a16="http://schemas.microsoft.com/office/drawing/2014/main" id="{96DBAA40-CE8B-4F14-90C8-E5EB82B5E81C}"/>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41" name="Connecteur : en angle 54">
                <a:extLst>
                  <a:ext uri="{FF2B5EF4-FFF2-40B4-BE49-F238E27FC236}">
                    <a16:creationId xmlns:a16="http://schemas.microsoft.com/office/drawing/2014/main" id="{7E888D59-91B6-4AB7-A895-09CFF72710BC}"/>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 en angle 55">
                <a:extLst>
                  <a:ext uri="{FF2B5EF4-FFF2-40B4-BE49-F238E27FC236}">
                    <a16:creationId xmlns:a16="http://schemas.microsoft.com/office/drawing/2014/main" id="{D4844962-6A35-431E-BADF-E45C654A28F8}"/>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60">
              <a:extLst>
                <a:ext uri="{FF2B5EF4-FFF2-40B4-BE49-F238E27FC236}">
                  <a16:creationId xmlns:a16="http://schemas.microsoft.com/office/drawing/2014/main" id="{B4034222-754D-4129-888A-F32907102BBF}"/>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039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5" grpId="0"/>
      <p:bldP spid="2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e 65">
            <a:extLst>
              <a:ext uri="{FF2B5EF4-FFF2-40B4-BE49-F238E27FC236}">
                <a16:creationId xmlns:a16="http://schemas.microsoft.com/office/drawing/2014/main" id="{92A87F09-E049-4634-B2FF-A616DB98E8A6}"/>
              </a:ext>
            </a:extLst>
          </p:cNvPr>
          <p:cNvGrpSpPr/>
          <p:nvPr/>
        </p:nvGrpSpPr>
        <p:grpSpPr>
          <a:xfrm>
            <a:off x="0" y="0"/>
            <a:ext cx="12192000" cy="6858000"/>
            <a:chOff x="1" y="0"/>
            <a:chExt cx="12192000" cy="6858000"/>
          </a:xfrm>
        </p:grpSpPr>
        <p:sp>
          <p:nvSpPr>
            <p:cNvPr id="67" name="Rectangle 66">
              <a:extLst>
                <a:ext uri="{FF2B5EF4-FFF2-40B4-BE49-F238E27FC236}">
                  <a16:creationId xmlns:a16="http://schemas.microsoft.com/office/drawing/2014/main" id="{80CA0A10-53B8-47D9-A4F4-CC5D73621800}"/>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8" name="Rectangle 67">
              <a:extLst>
                <a:ext uri="{FF2B5EF4-FFF2-40B4-BE49-F238E27FC236}">
                  <a16:creationId xmlns:a16="http://schemas.microsoft.com/office/drawing/2014/main" id="{3F58176E-7863-421C-A891-21B164176516}"/>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26" name="Groupe 25">
            <a:extLst>
              <a:ext uri="{FF2B5EF4-FFF2-40B4-BE49-F238E27FC236}">
                <a16:creationId xmlns:a16="http://schemas.microsoft.com/office/drawing/2014/main" id="{AB643133-BA07-493C-877A-39F569B94147}"/>
              </a:ext>
            </a:extLst>
          </p:cNvPr>
          <p:cNvGrpSpPr/>
          <p:nvPr/>
        </p:nvGrpSpPr>
        <p:grpSpPr>
          <a:xfrm>
            <a:off x="-100226" y="0"/>
            <a:ext cx="12094182" cy="6734909"/>
            <a:chOff x="-100226" y="0"/>
            <a:chExt cx="12094182" cy="6734909"/>
          </a:xfrm>
        </p:grpSpPr>
        <p:pic>
          <p:nvPicPr>
            <p:cNvPr id="27" name="Graphique 26">
              <a:extLst>
                <a:ext uri="{FF2B5EF4-FFF2-40B4-BE49-F238E27FC236}">
                  <a16:creationId xmlns:a16="http://schemas.microsoft.com/office/drawing/2014/main" id="{D16A7B0F-BFF8-40C6-9275-9152BF95BF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26" y="0"/>
              <a:ext cx="2347281" cy="1658710"/>
            </a:xfrm>
            <a:prstGeom prst="rect">
              <a:avLst/>
            </a:prstGeom>
          </p:spPr>
        </p:pic>
        <p:grpSp>
          <p:nvGrpSpPr>
            <p:cNvPr id="28" name="Groupe 27">
              <a:extLst>
                <a:ext uri="{FF2B5EF4-FFF2-40B4-BE49-F238E27FC236}">
                  <a16:creationId xmlns:a16="http://schemas.microsoft.com/office/drawing/2014/main" id="{032F6824-2A09-45F0-8562-63D8BCB287C4}"/>
                </a:ext>
              </a:extLst>
            </p:cNvPr>
            <p:cNvGrpSpPr/>
            <p:nvPr/>
          </p:nvGrpSpPr>
          <p:grpSpPr>
            <a:xfrm>
              <a:off x="256603" y="345507"/>
              <a:ext cx="11737353" cy="6389402"/>
              <a:chOff x="256603" y="345507"/>
              <a:chExt cx="11737353" cy="6389402"/>
            </a:xfrm>
          </p:grpSpPr>
          <p:cxnSp>
            <p:nvCxnSpPr>
              <p:cNvPr id="29" name="Connecteur droit 28">
                <a:extLst>
                  <a:ext uri="{FF2B5EF4-FFF2-40B4-BE49-F238E27FC236}">
                    <a16:creationId xmlns:a16="http://schemas.microsoft.com/office/drawing/2014/main" id="{2A913C57-072D-4A13-A90A-AEB0AEEB5773}"/>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0AE099B-74BB-4EE1-941F-CEB2EC1EA38A}"/>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6AFA276-AFAA-427B-ACE9-FC8C4D8C9F6A}"/>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877D8B6A-3C4E-4974-BE30-6E55FAD6760D}"/>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4606A15-B58C-46BD-8214-0A44B98A56D4}"/>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D4B0DE2-09D5-4122-91CD-701530CB4327}"/>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5" name="Graphique 34">
                <a:extLst>
                  <a:ext uri="{FF2B5EF4-FFF2-40B4-BE49-F238E27FC236}">
                    <a16:creationId xmlns:a16="http://schemas.microsoft.com/office/drawing/2014/main" id="{CC3391C7-CE9B-4F28-9E25-EB95E88E21E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5898" y="630732"/>
                <a:ext cx="248058" cy="1761934"/>
              </a:xfrm>
              <a:prstGeom prst="rect">
                <a:avLst/>
              </a:prstGeom>
            </p:spPr>
          </p:pic>
          <p:sp>
            <p:nvSpPr>
              <p:cNvPr id="36" name="ZoneTexte 35">
                <a:extLst>
                  <a:ext uri="{FF2B5EF4-FFF2-40B4-BE49-F238E27FC236}">
                    <a16:creationId xmlns:a16="http://schemas.microsoft.com/office/drawing/2014/main" id="{240EBC85-6EE3-48A3-9F8D-CA7A281AF458}"/>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37" name="Connecteur droit 36">
                <a:extLst>
                  <a:ext uri="{FF2B5EF4-FFF2-40B4-BE49-F238E27FC236}">
                    <a16:creationId xmlns:a16="http://schemas.microsoft.com/office/drawing/2014/main" id="{4A9CDCFD-ACE9-4319-A550-9291CEBF54E5}"/>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6531710-6FF1-47CF-9CC9-DEC752134143}"/>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7">
            <a:lum bright="37000" contrast="1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0762" y="-1190287"/>
            <a:ext cx="7482833" cy="8061338"/>
          </a:xfrm>
          <a:prstGeom prst="rect">
            <a:avLst/>
          </a:prstGeom>
        </p:spPr>
      </p:pic>
      <p:sp>
        <p:nvSpPr>
          <p:cNvPr id="38" name="ZoneTexte 37">
            <a:extLst>
              <a:ext uri="{FF2B5EF4-FFF2-40B4-BE49-F238E27FC236}">
                <a16:creationId xmlns:a16="http://schemas.microsoft.com/office/drawing/2014/main" id="{CDA42A58-2921-4827-880C-198FA7EF77CD}"/>
              </a:ext>
            </a:extLst>
          </p:cNvPr>
          <p:cNvSpPr txBox="1"/>
          <p:nvPr/>
        </p:nvSpPr>
        <p:spPr>
          <a:xfrm>
            <a:off x="5888445" y="638505"/>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9"/>
          <a:stretch>
            <a:fillRect/>
          </a:stretch>
        </p:blipFill>
        <p:spPr>
          <a:xfrm>
            <a:off x="6453840" y="4394926"/>
            <a:ext cx="475627" cy="728838"/>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6645333" y="5216620"/>
            <a:ext cx="106365" cy="106365"/>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7" name="Graphique 56">
            <a:extLst>
              <a:ext uri="{FF2B5EF4-FFF2-40B4-BE49-F238E27FC236}">
                <a16:creationId xmlns:a16="http://schemas.microsoft.com/office/drawing/2014/main" id="{048961D1-468A-44E6-8801-F2BF49D85F3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33241" y="2937921"/>
            <a:ext cx="1134039" cy="1167393"/>
          </a:xfrm>
          <a:prstGeom prst="rect">
            <a:avLst/>
          </a:prstGeom>
        </p:spPr>
      </p:pic>
      <p:sp>
        <p:nvSpPr>
          <p:cNvPr id="25" name="ZoneTexte 24">
            <a:extLst>
              <a:ext uri="{FF2B5EF4-FFF2-40B4-BE49-F238E27FC236}">
                <a16:creationId xmlns:a16="http://schemas.microsoft.com/office/drawing/2014/main" id="{47C1780E-C262-475D-8A44-0B43C7A29533}"/>
              </a:ext>
            </a:extLst>
          </p:cNvPr>
          <p:cNvSpPr txBox="1"/>
          <p:nvPr/>
        </p:nvSpPr>
        <p:spPr>
          <a:xfrm>
            <a:off x="781918" y="3227082"/>
            <a:ext cx="4606601" cy="589072"/>
          </a:xfrm>
          <a:prstGeom prst="rect">
            <a:avLst/>
          </a:prstGeom>
          <a:noFill/>
        </p:spPr>
        <p:txBody>
          <a:bodyPr wrap="square" rtlCol="0">
            <a:spAutoFit/>
          </a:bodyPr>
          <a:lstStyle/>
          <a:p>
            <a:pPr>
              <a:lnSpc>
                <a:spcPct val="65000"/>
              </a:lnSpc>
              <a:spcBef>
                <a:spcPts val="1"/>
              </a:spcBef>
            </a:pPr>
            <a:r>
              <a:rPr lang="fr-CA" sz="4400" b="1" dirty="0">
                <a:solidFill>
                  <a:schemeClr val="bg1">
                    <a:lumMod val="75000"/>
                  </a:schemeClr>
                </a:solidFill>
                <a:latin typeface="Didot" panose="02000503000000020003" pitchFamily="2" charset="0"/>
              </a:rPr>
              <a:t>&amp; </a:t>
            </a:r>
            <a:r>
              <a:rPr lang="fr-CA" sz="4400" b="1" dirty="0" err="1">
                <a:solidFill>
                  <a:schemeClr val="bg1">
                    <a:lumMod val="75000"/>
                  </a:schemeClr>
                </a:solidFill>
                <a:latin typeface="Didot" panose="02000503000000020003" pitchFamily="2" charset="0"/>
              </a:rPr>
              <a:t>further</a:t>
            </a:r>
            <a:r>
              <a:rPr lang="fr-CA" sz="4400" b="1" dirty="0">
                <a:solidFill>
                  <a:schemeClr val="bg1">
                    <a:lumMod val="75000"/>
                  </a:schemeClr>
                </a:solidFill>
                <a:latin typeface="Didot" panose="02000503000000020003" pitchFamily="2" charset="0"/>
              </a:rPr>
              <a:t> </a:t>
            </a:r>
            <a:r>
              <a:rPr lang="fr-CA" sz="4400" b="1" dirty="0">
                <a:solidFill>
                  <a:schemeClr val="bg1">
                    <a:lumMod val="50000"/>
                  </a:schemeClr>
                </a:solidFill>
                <a:latin typeface="Didot" panose="02000503000000020003" pitchFamily="2" charset="0"/>
              </a:rPr>
              <a:t>South …</a:t>
            </a:r>
            <a:endParaRPr lang="fr-CA" sz="4400" b="1" dirty="0">
              <a:solidFill>
                <a:schemeClr val="tx1">
                  <a:lumMod val="65000"/>
                  <a:lumOff val="35000"/>
                </a:schemeClr>
              </a:solidFill>
              <a:latin typeface="Didot" panose="02000503000000020003" pitchFamily="2" charset="0"/>
            </a:endParaRPr>
          </a:p>
        </p:txBody>
      </p:sp>
    </p:spTree>
    <p:extLst>
      <p:ext uri="{BB962C8B-B14F-4D97-AF65-F5344CB8AC3E}">
        <p14:creationId xmlns:p14="http://schemas.microsoft.com/office/powerpoint/2010/main" val="273486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4" presetClass="emph" presetSubtype="0" fill="hold" nodeType="withEffect">
                                  <p:stCondLst>
                                    <p:cond delay="250"/>
                                  </p:stCondLst>
                                  <p:childTnLst>
                                    <p:animClr clrSpc="hsl" dir="cw">
                                      <p:cBhvr override="childStyle">
                                        <p:cTn id="10" dur="250" fill="hold"/>
                                        <p:tgtEl>
                                          <p:spTgt spid="57"/>
                                        </p:tgtEl>
                                        <p:attrNameLst>
                                          <p:attrName>style.color</p:attrName>
                                        </p:attrNameLst>
                                      </p:cBhvr>
                                      <p:by>
                                        <p:hsl h="0" s="-12549" l="-25098"/>
                                      </p:by>
                                    </p:animClr>
                                    <p:animClr clrSpc="hsl" dir="cw">
                                      <p:cBhvr>
                                        <p:cTn id="11" dur="250" fill="hold"/>
                                        <p:tgtEl>
                                          <p:spTgt spid="57"/>
                                        </p:tgtEl>
                                        <p:attrNameLst>
                                          <p:attrName>fillcolor</p:attrName>
                                        </p:attrNameLst>
                                      </p:cBhvr>
                                      <p:by>
                                        <p:hsl h="0" s="-12549" l="-25098"/>
                                      </p:by>
                                    </p:animClr>
                                    <p:animClr clrSpc="hsl" dir="cw">
                                      <p:cBhvr>
                                        <p:cTn id="12" dur="250" fill="hold"/>
                                        <p:tgtEl>
                                          <p:spTgt spid="57"/>
                                        </p:tgtEl>
                                        <p:attrNameLst>
                                          <p:attrName>stroke.color</p:attrName>
                                        </p:attrNameLst>
                                      </p:cBhvr>
                                      <p:by>
                                        <p:hsl h="0" s="-12549" l="-25098"/>
                                      </p:by>
                                    </p:animClr>
                                    <p:set>
                                      <p:cBhvr>
                                        <p:cTn id="13" dur="250" fill="hold"/>
                                        <p:tgtEl>
                                          <p:spTgt spid="57"/>
                                        </p:tgtEl>
                                        <p:attrNameLst>
                                          <p:attrName>fill.type</p:attrName>
                                        </p:attrNameLst>
                                      </p:cBhvr>
                                      <p:to>
                                        <p:strVal val="solid"/>
                                      </p:to>
                                    </p:se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125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9FC165-A869-4B0E-8D78-F33BFC17C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1" name="Graphique 20">
            <a:extLst>
              <a:ext uri="{FF2B5EF4-FFF2-40B4-BE49-F238E27FC236}">
                <a16:creationId xmlns:a16="http://schemas.microsoft.com/office/drawing/2014/main" id="{9FE3B595-B142-480D-99C4-9320148F7376}"/>
              </a:ext>
            </a:extLst>
          </p:cNvPr>
          <p:cNvPicPr>
            <a:picLocks noChangeAspect="1"/>
          </p:cNvPicPr>
          <p:nvPr/>
        </p:nvPicPr>
        <p:blipFill>
          <a:blip r:embed="rId4">
            <a:lum bright="37000" contrast="1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0762" y="-1190287"/>
            <a:ext cx="7482833" cy="8061338"/>
          </a:xfrm>
          <a:prstGeom prst="rect">
            <a:avLst/>
          </a:prstGeom>
        </p:spPr>
      </p:pic>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635A117E-A941-4791-9914-50A90536D1C9}"/>
              </a:ext>
            </a:extLst>
          </p:cNvPr>
          <p:cNvPicPr>
            <a:picLocks noChangeAspect="1"/>
          </p:cNvPicPr>
          <p:nvPr/>
        </p:nvPicPr>
        <p:blipFill>
          <a:blip r:embed="rId6"/>
          <a:stretch>
            <a:fillRect/>
          </a:stretch>
        </p:blipFill>
        <p:spPr>
          <a:xfrm>
            <a:off x="6488263" y="4435594"/>
            <a:ext cx="475627" cy="728838"/>
          </a:xfrm>
          <a:prstGeom prst="rect">
            <a:avLst/>
          </a:prstGeom>
        </p:spPr>
      </p:pic>
      <p:sp>
        <p:nvSpPr>
          <p:cNvPr id="23" name="Ellipse 22">
            <a:extLst>
              <a:ext uri="{FF2B5EF4-FFF2-40B4-BE49-F238E27FC236}">
                <a16:creationId xmlns:a16="http://schemas.microsoft.com/office/drawing/2014/main" id="{8F958FDD-DA9E-4CB8-A782-D84FFE437505}"/>
              </a:ext>
            </a:extLst>
          </p:cNvPr>
          <p:cNvSpPr/>
          <p:nvPr/>
        </p:nvSpPr>
        <p:spPr>
          <a:xfrm>
            <a:off x="6645333" y="5216620"/>
            <a:ext cx="106365" cy="106365"/>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18" name="Groupe 17">
            <a:extLst>
              <a:ext uri="{FF2B5EF4-FFF2-40B4-BE49-F238E27FC236}">
                <a16:creationId xmlns:a16="http://schemas.microsoft.com/office/drawing/2014/main" id="{CA6595AE-04E4-4376-9B2C-197349AD2C45}"/>
              </a:ext>
            </a:extLst>
          </p:cNvPr>
          <p:cNvGrpSpPr/>
          <p:nvPr/>
        </p:nvGrpSpPr>
        <p:grpSpPr>
          <a:xfrm>
            <a:off x="10223943" y="4852490"/>
            <a:ext cx="1507137" cy="1556690"/>
            <a:chOff x="10223943" y="4852490"/>
            <a:chExt cx="1507137" cy="1556690"/>
          </a:xfrm>
        </p:grpSpPr>
        <p:pic>
          <p:nvPicPr>
            <p:cNvPr id="19" name="Image 18">
              <a:extLst>
                <a:ext uri="{FF2B5EF4-FFF2-40B4-BE49-F238E27FC236}">
                  <a16:creationId xmlns:a16="http://schemas.microsoft.com/office/drawing/2014/main" id="{B2175ED2-7589-4175-924E-DE1303797F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48317" y="4852490"/>
              <a:ext cx="1125044" cy="1125044"/>
            </a:xfrm>
            <a:prstGeom prst="rect">
              <a:avLst/>
            </a:prstGeom>
            <a:effectLst/>
          </p:spPr>
        </p:pic>
        <p:sp>
          <p:nvSpPr>
            <p:cNvPr id="24" name="ZoneTexte 23">
              <a:extLst>
                <a:ext uri="{FF2B5EF4-FFF2-40B4-BE49-F238E27FC236}">
                  <a16:creationId xmlns:a16="http://schemas.microsoft.com/office/drawing/2014/main" id="{8CD44054-EAFC-4BA3-9494-883F04E3C046}"/>
                </a:ext>
              </a:extLst>
            </p:cNvPr>
            <p:cNvSpPr txBox="1"/>
            <p:nvPr/>
          </p:nvSpPr>
          <p:spPr>
            <a:xfrm>
              <a:off x="10223943" y="5978293"/>
              <a:ext cx="1507137" cy="430887"/>
            </a:xfrm>
            <a:prstGeom prst="rect">
              <a:avLst/>
            </a:prstGeom>
            <a:noFill/>
            <a:effectLst/>
          </p:spPr>
          <p:txBody>
            <a:bodyPr wrap="square" rtlCol="0">
              <a:spAutoFit/>
            </a:bodyPr>
            <a:lstStyle/>
            <a:p>
              <a:r>
                <a:rPr lang="en-US" sz="1100" dirty="0">
                  <a:solidFill>
                    <a:srgbClr val="00B0F0"/>
                  </a:solidFill>
                  <a:latin typeface="Roboto Black" panose="02000000000000000000" pitchFamily="2" charset="0"/>
                  <a:ea typeface="Roboto Black" panose="02000000000000000000" pitchFamily="2" charset="0"/>
                </a:rPr>
                <a:t>For Sustainable Development Goals </a:t>
              </a:r>
            </a:p>
          </p:txBody>
        </p:sp>
        <p:sp>
          <p:nvSpPr>
            <p:cNvPr id="25" name="ZoneTexte 24">
              <a:extLst>
                <a:ext uri="{FF2B5EF4-FFF2-40B4-BE49-F238E27FC236}">
                  <a16:creationId xmlns:a16="http://schemas.microsoft.com/office/drawing/2014/main" id="{1CE95D6F-4EBC-4FF7-8C3D-8C459EBFDF48}"/>
                </a:ext>
              </a:extLst>
            </p:cNvPr>
            <p:cNvSpPr txBox="1"/>
            <p:nvPr/>
          </p:nvSpPr>
          <p:spPr>
            <a:xfrm>
              <a:off x="10457551" y="5308762"/>
              <a:ext cx="860214" cy="230832"/>
            </a:xfrm>
            <a:prstGeom prst="rect">
              <a:avLst/>
            </a:prstGeom>
            <a:noFill/>
            <a:effectLst/>
          </p:spPr>
          <p:txBody>
            <a:bodyPr wrap="square" rtlCol="0">
              <a:spAutoFit/>
            </a:bodyPr>
            <a:lstStyle/>
            <a:p>
              <a:r>
                <a:rPr lang="en-US" sz="900" dirty="0">
                  <a:solidFill>
                    <a:srgbClr val="00B0F0"/>
                  </a:solidFill>
                  <a:latin typeface="Roboto Black" panose="02000000000000000000" pitchFamily="2" charset="0"/>
                  <a:ea typeface="Roboto Black" panose="02000000000000000000" pitchFamily="2" charset="0"/>
                </a:rPr>
                <a:t>TOURISM</a:t>
              </a:r>
            </a:p>
          </p:txBody>
        </p:sp>
      </p:grpSp>
      <p:grpSp>
        <p:nvGrpSpPr>
          <p:cNvPr id="26" name="Groupe 25">
            <a:extLst>
              <a:ext uri="{FF2B5EF4-FFF2-40B4-BE49-F238E27FC236}">
                <a16:creationId xmlns:a16="http://schemas.microsoft.com/office/drawing/2014/main" id="{A8788EB1-0C21-4DFA-A85E-69203882C0BF}"/>
              </a:ext>
            </a:extLst>
          </p:cNvPr>
          <p:cNvGrpSpPr/>
          <p:nvPr/>
        </p:nvGrpSpPr>
        <p:grpSpPr>
          <a:xfrm>
            <a:off x="7380642" y="4475763"/>
            <a:ext cx="2624957" cy="1879604"/>
            <a:chOff x="6736556" y="4043369"/>
            <a:chExt cx="2624957" cy="1879604"/>
          </a:xfrm>
        </p:grpSpPr>
        <p:grpSp>
          <p:nvGrpSpPr>
            <p:cNvPr id="27" name="Groupe 26">
              <a:extLst>
                <a:ext uri="{FF2B5EF4-FFF2-40B4-BE49-F238E27FC236}">
                  <a16:creationId xmlns:a16="http://schemas.microsoft.com/office/drawing/2014/main" id="{0388125A-A7C2-47AB-B895-B952B9460188}"/>
                </a:ext>
              </a:extLst>
            </p:cNvPr>
            <p:cNvGrpSpPr/>
            <p:nvPr/>
          </p:nvGrpSpPr>
          <p:grpSpPr>
            <a:xfrm>
              <a:off x="6736556" y="4043369"/>
              <a:ext cx="2624957" cy="1879604"/>
              <a:chOff x="10305780" y="1147856"/>
              <a:chExt cx="2708475" cy="1417171"/>
            </a:xfrm>
            <a:effectLst>
              <a:outerShdw blurRad="215900" dist="190500" dir="2700000" algn="tl" rotWithShape="0">
                <a:prstClr val="black">
                  <a:alpha val="40000"/>
                </a:prstClr>
              </a:outerShdw>
            </a:effectLst>
          </p:grpSpPr>
          <p:sp>
            <p:nvSpPr>
              <p:cNvPr id="52" name="Rectangle 51">
                <a:extLst>
                  <a:ext uri="{FF2B5EF4-FFF2-40B4-BE49-F238E27FC236}">
                    <a16:creationId xmlns:a16="http://schemas.microsoft.com/office/drawing/2014/main" id="{E97DD6F6-910D-46E2-9CFB-5ECFFE5C2A58}"/>
                  </a:ext>
                </a:extLst>
              </p:cNvPr>
              <p:cNvSpPr/>
              <p:nvPr/>
            </p:nvSpPr>
            <p:spPr>
              <a:xfrm>
                <a:off x="10305780" y="1147856"/>
                <a:ext cx="2708473" cy="1329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3" name="Rectangle 52">
                <a:extLst>
                  <a:ext uri="{FF2B5EF4-FFF2-40B4-BE49-F238E27FC236}">
                    <a16:creationId xmlns:a16="http://schemas.microsoft.com/office/drawing/2014/main" id="{C7E1909B-047A-4B07-B63B-FD97F8889FBC}"/>
                  </a:ext>
                </a:extLst>
              </p:cNvPr>
              <p:cNvSpPr/>
              <p:nvPr/>
            </p:nvSpPr>
            <p:spPr>
              <a:xfrm>
                <a:off x="10308938" y="2519308"/>
                <a:ext cx="2705316"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0070C0"/>
                  </a:solidFill>
                </a:endParaRPr>
              </a:p>
            </p:txBody>
          </p:sp>
          <p:cxnSp>
            <p:nvCxnSpPr>
              <p:cNvPr id="54" name="Connecteur droit 53">
                <a:extLst>
                  <a:ext uri="{FF2B5EF4-FFF2-40B4-BE49-F238E27FC236}">
                    <a16:creationId xmlns:a16="http://schemas.microsoft.com/office/drawing/2014/main" id="{EEF46AC0-594C-4843-AFE2-B713CCB97402}"/>
                  </a:ext>
                </a:extLst>
              </p:cNvPr>
              <p:cNvCxnSpPr>
                <a:cxnSpLocks/>
              </p:cNvCxnSpPr>
              <p:nvPr/>
            </p:nvCxnSpPr>
            <p:spPr>
              <a:xfrm flipV="1">
                <a:off x="10305780" y="2477747"/>
                <a:ext cx="2708475" cy="2"/>
              </a:xfrm>
              <a:prstGeom prst="line">
                <a:avLst/>
              </a:prstGeom>
              <a:ln w="3175">
                <a:solidFill>
                  <a:srgbClr val="0070C0"/>
                </a:solidFill>
              </a:ln>
            </p:spPr>
            <p:style>
              <a:lnRef idx="1">
                <a:schemeClr val="accent5"/>
              </a:lnRef>
              <a:fillRef idx="0">
                <a:schemeClr val="accent5"/>
              </a:fillRef>
              <a:effectRef idx="0">
                <a:schemeClr val="accent5"/>
              </a:effectRef>
              <a:fontRef idx="minor">
                <a:schemeClr val="tx1"/>
              </a:fontRef>
            </p:style>
          </p:cxnSp>
        </p:grpSp>
        <p:grpSp>
          <p:nvGrpSpPr>
            <p:cNvPr id="28" name="Groupe 27">
              <a:extLst>
                <a:ext uri="{FF2B5EF4-FFF2-40B4-BE49-F238E27FC236}">
                  <a16:creationId xmlns:a16="http://schemas.microsoft.com/office/drawing/2014/main" id="{FAFD5870-D3F9-4088-82D6-09C74D2E5218}"/>
                </a:ext>
              </a:extLst>
            </p:cNvPr>
            <p:cNvGrpSpPr/>
            <p:nvPr/>
          </p:nvGrpSpPr>
          <p:grpSpPr>
            <a:xfrm>
              <a:off x="6946151" y="4262830"/>
              <a:ext cx="2166775" cy="496517"/>
              <a:chOff x="6946151" y="4262830"/>
              <a:chExt cx="2166775" cy="496517"/>
            </a:xfrm>
          </p:grpSpPr>
          <p:sp>
            <p:nvSpPr>
              <p:cNvPr id="48" name="ZoneTexte 47">
                <a:extLst>
                  <a:ext uri="{FF2B5EF4-FFF2-40B4-BE49-F238E27FC236}">
                    <a16:creationId xmlns:a16="http://schemas.microsoft.com/office/drawing/2014/main" id="{7A4A7C18-025F-454E-B4AB-5EA25C531D65}"/>
                  </a:ext>
                </a:extLst>
              </p:cNvPr>
              <p:cNvSpPr txBox="1"/>
              <p:nvPr/>
            </p:nvSpPr>
            <p:spPr>
              <a:xfrm>
                <a:off x="7386584" y="4366297"/>
                <a:ext cx="712054" cy="307777"/>
              </a:xfrm>
              <a:prstGeom prst="rect">
                <a:avLst/>
              </a:prstGeom>
              <a:noFill/>
            </p:spPr>
            <p:txBody>
              <a:bodyPr wrap="none" rtlCol="0">
                <a:spAutoFit/>
              </a:bodyPr>
              <a:lstStyle/>
              <a:p>
                <a:r>
                  <a:rPr lang="fr-CA" sz="1400" b="1" dirty="0">
                    <a:solidFill>
                      <a:srgbClr val="002060"/>
                    </a:solidFill>
                    <a:latin typeface="Roboto Black" panose="02000000000000000000" pitchFamily="2" charset="0"/>
                    <a:ea typeface="Roboto Black" panose="02000000000000000000" pitchFamily="2" charset="0"/>
                  </a:rPr>
                  <a:t>Hotels</a:t>
                </a:r>
              </a:p>
            </p:txBody>
          </p:sp>
          <p:sp>
            <p:nvSpPr>
              <p:cNvPr id="49" name="Rectangle : coins arrondis 48">
                <a:extLst>
                  <a:ext uri="{FF2B5EF4-FFF2-40B4-BE49-F238E27FC236}">
                    <a16:creationId xmlns:a16="http://schemas.microsoft.com/office/drawing/2014/main" id="{7A5F60B1-A174-49B6-B25E-BA3819DE3D58}"/>
                  </a:ext>
                </a:extLst>
              </p:cNvPr>
              <p:cNvSpPr/>
              <p:nvPr/>
            </p:nvSpPr>
            <p:spPr>
              <a:xfrm>
                <a:off x="8539071" y="4454047"/>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 name="Rectangle : coins arrondis 49">
                <a:extLst>
                  <a:ext uri="{FF2B5EF4-FFF2-40B4-BE49-F238E27FC236}">
                    <a16:creationId xmlns:a16="http://schemas.microsoft.com/office/drawing/2014/main" id="{C7641817-965C-425A-B7BE-7D121B7798D4}"/>
                  </a:ext>
                </a:extLst>
              </p:cNvPr>
              <p:cNvSpPr/>
              <p:nvPr/>
            </p:nvSpPr>
            <p:spPr>
              <a:xfrm>
                <a:off x="8539074" y="4454047"/>
                <a:ext cx="257570" cy="112423"/>
              </a:xfrm>
              <a:prstGeom prst="roundRect">
                <a:avLst/>
              </a:prstGeom>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 name="Graphique 50">
                <a:extLst>
                  <a:ext uri="{FF2B5EF4-FFF2-40B4-BE49-F238E27FC236}">
                    <a16:creationId xmlns:a16="http://schemas.microsoft.com/office/drawing/2014/main" id="{D0AE25D8-F49D-4690-8A8E-70AE6AB1962B}"/>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280" t="11537" r="7601" b="6699"/>
              <a:stretch/>
            </p:blipFill>
            <p:spPr>
              <a:xfrm>
                <a:off x="6946151" y="4262830"/>
                <a:ext cx="466725" cy="496517"/>
              </a:xfrm>
              <a:prstGeom prst="rect">
                <a:avLst/>
              </a:prstGeom>
            </p:spPr>
          </p:pic>
        </p:grpSp>
        <p:grpSp>
          <p:nvGrpSpPr>
            <p:cNvPr id="29" name="Groupe 28">
              <a:extLst>
                <a:ext uri="{FF2B5EF4-FFF2-40B4-BE49-F238E27FC236}">
                  <a16:creationId xmlns:a16="http://schemas.microsoft.com/office/drawing/2014/main" id="{8D0B66E1-EEA0-4E86-B3A9-18888556F338}"/>
                </a:ext>
              </a:extLst>
            </p:cNvPr>
            <p:cNvGrpSpPr/>
            <p:nvPr/>
          </p:nvGrpSpPr>
          <p:grpSpPr>
            <a:xfrm>
              <a:off x="6936812" y="5224970"/>
              <a:ext cx="2176114" cy="440779"/>
              <a:chOff x="6936812" y="5224970"/>
              <a:chExt cx="2176114" cy="440779"/>
            </a:xfrm>
          </p:grpSpPr>
          <p:sp>
            <p:nvSpPr>
              <p:cNvPr id="41" name="ZoneTexte 40">
                <a:extLst>
                  <a:ext uri="{FF2B5EF4-FFF2-40B4-BE49-F238E27FC236}">
                    <a16:creationId xmlns:a16="http://schemas.microsoft.com/office/drawing/2014/main" id="{E797020D-B72C-4551-BBC0-655D2C1EBAD2}"/>
                  </a:ext>
                </a:extLst>
              </p:cNvPr>
              <p:cNvSpPr txBox="1"/>
              <p:nvPr/>
            </p:nvSpPr>
            <p:spPr>
              <a:xfrm>
                <a:off x="7386584" y="5273773"/>
                <a:ext cx="1087157" cy="307777"/>
              </a:xfrm>
              <a:prstGeom prst="rect">
                <a:avLst/>
              </a:prstGeom>
              <a:noFill/>
            </p:spPr>
            <p:txBody>
              <a:bodyPr wrap="none" rtlCol="0">
                <a:spAutoFit/>
              </a:bodyPr>
              <a:lstStyle/>
              <a:p>
                <a:r>
                  <a:rPr lang="fr-CA" sz="1400" b="1" dirty="0">
                    <a:solidFill>
                      <a:schemeClr val="accent4">
                        <a:lumMod val="50000"/>
                      </a:schemeClr>
                    </a:solidFill>
                    <a:latin typeface="Roboto Black" panose="02000000000000000000" pitchFamily="2" charset="0"/>
                    <a:ea typeface="Roboto Black" panose="02000000000000000000" pitchFamily="2" charset="0"/>
                  </a:rPr>
                  <a:t>Attractions</a:t>
                </a:r>
              </a:p>
            </p:txBody>
          </p:sp>
          <p:sp>
            <p:nvSpPr>
              <p:cNvPr id="42" name="Rectangle : coins arrondis 41">
                <a:extLst>
                  <a:ext uri="{FF2B5EF4-FFF2-40B4-BE49-F238E27FC236}">
                    <a16:creationId xmlns:a16="http://schemas.microsoft.com/office/drawing/2014/main" id="{29A11415-FBE0-4CA7-959F-0DF8144B2A5C}"/>
                  </a:ext>
                </a:extLst>
              </p:cNvPr>
              <p:cNvSpPr/>
              <p:nvPr/>
            </p:nvSpPr>
            <p:spPr>
              <a:xfrm>
                <a:off x="8539071" y="5378763"/>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3" name="Rectangle : coins arrondis 42">
                <a:extLst>
                  <a:ext uri="{FF2B5EF4-FFF2-40B4-BE49-F238E27FC236}">
                    <a16:creationId xmlns:a16="http://schemas.microsoft.com/office/drawing/2014/main" id="{2F873EE2-859A-455E-81E8-35FE0A267618}"/>
                  </a:ext>
                </a:extLst>
              </p:cNvPr>
              <p:cNvSpPr/>
              <p:nvPr/>
            </p:nvSpPr>
            <p:spPr>
              <a:xfrm>
                <a:off x="8539072" y="5379664"/>
                <a:ext cx="351421" cy="112423"/>
              </a:xfrm>
              <a:prstGeom prst="roundRect">
                <a:avLst/>
              </a:prstGeom>
              <a:solidFill>
                <a:srgbClr val="FFC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44" name="Groupe 43">
                <a:extLst>
                  <a:ext uri="{FF2B5EF4-FFF2-40B4-BE49-F238E27FC236}">
                    <a16:creationId xmlns:a16="http://schemas.microsoft.com/office/drawing/2014/main" id="{18436333-C7E1-42AC-9289-8123B40F6828}"/>
                  </a:ext>
                </a:extLst>
              </p:cNvPr>
              <p:cNvGrpSpPr/>
              <p:nvPr/>
            </p:nvGrpSpPr>
            <p:grpSpPr>
              <a:xfrm>
                <a:off x="6936812" y="5224970"/>
                <a:ext cx="443271" cy="440779"/>
                <a:chOff x="12705672" y="4915438"/>
                <a:chExt cx="578813" cy="575560"/>
              </a:xfrm>
            </p:grpSpPr>
            <p:sp>
              <p:nvSpPr>
                <p:cNvPr id="46" name="Arc 45">
                  <a:extLst>
                    <a:ext uri="{FF2B5EF4-FFF2-40B4-BE49-F238E27FC236}">
                      <a16:creationId xmlns:a16="http://schemas.microsoft.com/office/drawing/2014/main" id="{6CE867E4-E16A-45DF-8838-B776E2CB646F}"/>
                    </a:ext>
                  </a:extLst>
                </p:cNvPr>
                <p:cNvSpPr/>
                <p:nvPr/>
              </p:nvSpPr>
              <p:spPr>
                <a:xfrm rot="6006978">
                  <a:off x="12705672" y="4915438"/>
                  <a:ext cx="575560" cy="575560"/>
                </a:xfrm>
                <a:prstGeom prst="arc">
                  <a:avLst>
                    <a:gd name="adj1" fmla="val 15880852"/>
                    <a:gd name="adj2" fmla="val 10424412"/>
                  </a:avLst>
                </a:prstGeom>
                <a:ln w="1905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47" name="Graphique 46">
                  <a:extLst>
                    <a:ext uri="{FF2B5EF4-FFF2-40B4-BE49-F238E27FC236}">
                      <a16:creationId xmlns:a16="http://schemas.microsoft.com/office/drawing/2014/main" id="{E5DCDC4F-2C6B-4FBE-8F9A-27090D844B6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21631" y="4918394"/>
                  <a:ext cx="562854" cy="562855"/>
                </a:xfrm>
                <a:prstGeom prst="rect">
                  <a:avLst/>
                </a:prstGeom>
              </p:spPr>
            </p:pic>
          </p:grpSp>
        </p:grpSp>
        <p:grpSp>
          <p:nvGrpSpPr>
            <p:cNvPr id="30" name="Groupe 29">
              <a:extLst>
                <a:ext uri="{FF2B5EF4-FFF2-40B4-BE49-F238E27FC236}">
                  <a16:creationId xmlns:a16="http://schemas.microsoft.com/office/drawing/2014/main" id="{A7C4E51F-1190-407E-9623-4418DD4428F6}"/>
                </a:ext>
              </a:extLst>
            </p:cNvPr>
            <p:cNvGrpSpPr/>
            <p:nvPr/>
          </p:nvGrpSpPr>
          <p:grpSpPr>
            <a:xfrm>
              <a:off x="6945748" y="4715365"/>
              <a:ext cx="2167178" cy="484967"/>
              <a:chOff x="6945748" y="4715365"/>
              <a:chExt cx="2167178" cy="484967"/>
            </a:xfrm>
          </p:grpSpPr>
          <p:sp>
            <p:nvSpPr>
              <p:cNvPr id="31" name="ZoneTexte 30">
                <a:extLst>
                  <a:ext uri="{FF2B5EF4-FFF2-40B4-BE49-F238E27FC236}">
                    <a16:creationId xmlns:a16="http://schemas.microsoft.com/office/drawing/2014/main" id="{78F0A3B0-7B87-45BC-828B-72E5485DC656}"/>
                  </a:ext>
                </a:extLst>
              </p:cNvPr>
              <p:cNvSpPr txBox="1"/>
              <p:nvPr/>
            </p:nvSpPr>
            <p:spPr>
              <a:xfrm>
                <a:off x="7386584" y="4808366"/>
                <a:ext cx="1162498" cy="307777"/>
              </a:xfrm>
              <a:prstGeom prst="rect">
                <a:avLst/>
              </a:prstGeom>
              <a:noFill/>
            </p:spPr>
            <p:txBody>
              <a:bodyPr wrap="none" rtlCol="0">
                <a:spAutoFit/>
              </a:bodyPr>
              <a:lstStyle/>
              <a:p>
                <a:r>
                  <a:rPr lang="fr-CA" sz="1400" b="1" dirty="0">
                    <a:solidFill>
                      <a:srgbClr val="2DAD0E"/>
                    </a:solidFill>
                    <a:latin typeface="Roboto Black" panose="02000000000000000000" pitchFamily="2" charset="0"/>
                    <a:ea typeface="Roboto Black" panose="02000000000000000000" pitchFamily="2" charset="0"/>
                  </a:rPr>
                  <a:t>Restaurants</a:t>
                </a:r>
              </a:p>
            </p:txBody>
          </p:sp>
          <p:sp>
            <p:nvSpPr>
              <p:cNvPr id="32" name="Rectangle : coins arrondis 31">
                <a:extLst>
                  <a:ext uri="{FF2B5EF4-FFF2-40B4-BE49-F238E27FC236}">
                    <a16:creationId xmlns:a16="http://schemas.microsoft.com/office/drawing/2014/main" id="{29273AE9-D3DD-4DCC-A726-03A0A39A3766}"/>
                  </a:ext>
                </a:extLst>
              </p:cNvPr>
              <p:cNvSpPr/>
              <p:nvPr/>
            </p:nvSpPr>
            <p:spPr>
              <a:xfrm>
                <a:off x="8539071" y="4917852"/>
                <a:ext cx="573855" cy="112423"/>
              </a:xfrm>
              <a:prstGeom prst="roundRect">
                <a:avLst/>
              </a:prstGeom>
              <a:solidFill>
                <a:schemeClr val="bg1">
                  <a:lumMod val="85000"/>
                </a:schemeClr>
              </a:solidFill>
              <a:ln w="9525">
                <a:solidFill>
                  <a:schemeClr val="tx1">
                    <a:lumMod val="50000"/>
                    <a:lumOff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3" name="Rectangle : coins arrondis 32">
                <a:extLst>
                  <a:ext uri="{FF2B5EF4-FFF2-40B4-BE49-F238E27FC236}">
                    <a16:creationId xmlns:a16="http://schemas.microsoft.com/office/drawing/2014/main" id="{090B03C6-623E-44D1-BCD6-33CD540E66F2}"/>
                  </a:ext>
                </a:extLst>
              </p:cNvPr>
              <p:cNvSpPr/>
              <p:nvPr/>
            </p:nvSpPr>
            <p:spPr>
              <a:xfrm>
                <a:off x="8539072" y="4917852"/>
                <a:ext cx="257572" cy="112423"/>
              </a:xfrm>
              <a:prstGeom prst="roundRect">
                <a:avLst/>
              </a:prstGeom>
              <a:solidFill>
                <a:srgbClr val="2DAD0E"/>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34" name="Groupe 33">
                <a:extLst>
                  <a:ext uri="{FF2B5EF4-FFF2-40B4-BE49-F238E27FC236}">
                    <a16:creationId xmlns:a16="http://schemas.microsoft.com/office/drawing/2014/main" id="{D869085F-8D74-4D9B-9660-20AB896CA564}"/>
                  </a:ext>
                </a:extLst>
              </p:cNvPr>
              <p:cNvGrpSpPr/>
              <p:nvPr/>
            </p:nvGrpSpPr>
            <p:grpSpPr>
              <a:xfrm>
                <a:off x="6945748" y="4715365"/>
                <a:ext cx="440780" cy="484967"/>
                <a:chOff x="13058560" y="3538777"/>
                <a:chExt cx="440780" cy="484967"/>
              </a:xfrm>
            </p:grpSpPr>
            <p:sp>
              <p:nvSpPr>
                <p:cNvPr id="35" name="Arc 34">
                  <a:extLst>
                    <a:ext uri="{FF2B5EF4-FFF2-40B4-BE49-F238E27FC236}">
                      <a16:creationId xmlns:a16="http://schemas.microsoft.com/office/drawing/2014/main" id="{0CE768F0-739E-4EFA-B2E3-435C6B7FDAFB}"/>
                    </a:ext>
                  </a:extLst>
                </p:cNvPr>
                <p:cNvSpPr/>
                <p:nvPr/>
              </p:nvSpPr>
              <p:spPr>
                <a:xfrm rot="6006978">
                  <a:off x="13058560" y="3580495"/>
                  <a:ext cx="440779" cy="440780"/>
                </a:xfrm>
                <a:prstGeom prst="arc">
                  <a:avLst>
                    <a:gd name="adj1" fmla="val 15880852"/>
                    <a:gd name="adj2" fmla="val 10424412"/>
                  </a:avLst>
                </a:prstGeom>
                <a:ln w="19050" cap="rnd">
                  <a:solidFill>
                    <a:srgbClr val="2DAD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pic>
              <p:nvPicPr>
                <p:cNvPr id="36" name="Graphique 35">
                  <a:extLst>
                    <a:ext uri="{FF2B5EF4-FFF2-40B4-BE49-F238E27FC236}">
                      <a16:creationId xmlns:a16="http://schemas.microsoft.com/office/drawing/2014/main" id="{CBACCDF7-CA14-42A8-B558-1D3391BA2FF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99398" y="3538777"/>
                  <a:ext cx="352426" cy="484967"/>
                </a:xfrm>
                <a:prstGeom prst="rect">
                  <a:avLst/>
                </a:prstGeom>
              </p:spPr>
            </p:pic>
          </p:grpSp>
        </p:grpSp>
      </p:grpSp>
      <p:pic>
        <p:nvPicPr>
          <p:cNvPr id="57" name="Graphique 56">
            <a:extLst>
              <a:ext uri="{FF2B5EF4-FFF2-40B4-BE49-F238E27FC236}">
                <a16:creationId xmlns:a16="http://schemas.microsoft.com/office/drawing/2014/main" id="{048961D1-468A-44E6-8801-F2BF49D85F3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30343" y="3186213"/>
            <a:ext cx="1134039" cy="1167393"/>
          </a:xfrm>
          <a:prstGeom prst="rect">
            <a:avLst/>
          </a:prstGeom>
        </p:spPr>
      </p:pic>
      <p:sp>
        <p:nvSpPr>
          <p:cNvPr id="58" name="ZoneTexte 57">
            <a:extLst>
              <a:ext uri="{FF2B5EF4-FFF2-40B4-BE49-F238E27FC236}">
                <a16:creationId xmlns:a16="http://schemas.microsoft.com/office/drawing/2014/main" id="{DB5C2C51-A2AB-45AE-8F1B-39A99A748A8F}"/>
              </a:ext>
            </a:extLst>
          </p:cNvPr>
          <p:cNvSpPr txBox="1"/>
          <p:nvPr/>
        </p:nvSpPr>
        <p:spPr>
          <a:xfrm>
            <a:off x="9107271" y="4704936"/>
            <a:ext cx="834026" cy="215444"/>
          </a:xfrm>
          <a:prstGeom prst="rect">
            <a:avLst/>
          </a:prstGeom>
          <a:noFill/>
        </p:spPr>
        <p:txBody>
          <a:bodyPr wrap="square" rtlCol="0">
            <a:spAutoFit/>
          </a:bodyPr>
          <a:lstStyle/>
          <a:p>
            <a:r>
              <a:rPr lang="fr-CA" sz="800" dirty="0">
                <a:solidFill>
                  <a:srgbClr val="3E68B3"/>
                </a:solidFill>
                <a:latin typeface="Roboto Light" panose="02000000000000000000" pitchFamily="2" charset="0"/>
                <a:ea typeface="Roboto Light" panose="02000000000000000000" pitchFamily="2" charset="0"/>
              </a:rPr>
              <a:t>1893</a:t>
            </a:r>
            <a:r>
              <a:rPr lang="fr-CA" sz="800" b="0" i="0" dirty="0">
                <a:solidFill>
                  <a:srgbClr val="3E68B3"/>
                </a:solidFill>
                <a:effectLst/>
                <a:latin typeface="Roboto Light" panose="02000000000000000000" pitchFamily="2" charset="0"/>
                <a:ea typeface="Roboto Light" panose="02000000000000000000" pitchFamily="2" charset="0"/>
              </a:rPr>
              <a:t> beds</a:t>
            </a:r>
            <a:endParaRPr lang="fr-CA" sz="800" dirty="0">
              <a:solidFill>
                <a:srgbClr val="3E68B3"/>
              </a:solidFill>
              <a:latin typeface="Roboto Light" panose="02000000000000000000" pitchFamily="2" charset="0"/>
              <a:ea typeface="Roboto Light" panose="02000000000000000000" pitchFamily="2" charset="0"/>
            </a:endParaRPr>
          </a:p>
        </p:txBody>
      </p:sp>
      <p:grpSp>
        <p:nvGrpSpPr>
          <p:cNvPr id="66" name="Group 54">
            <a:extLst>
              <a:ext uri="{FF2B5EF4-FFF2-40B4-BE49-F238E27FC236}">
                <a16:creationId xmlns:a16="http://schemas.microsoft.com/office/drawing/2014/main" id="{F8CC22AD-458E-4B4A-A7A8-1213380AD4FE}"/>
              </a:ext>
            </a:extLst>
          </p:cNvPr>
          <p:cNvGrpSpPr/>
          <p:nvPr/>
        </p:nvGrpSpPr>
        <p:grpSpPr>
          <a:xfrm>
            <a:off x="-210312" y="73153"/>
            <a:ext cx="12175621" cy="6650997"/>
            <a:chOff x="-210312" y="73153"/>
            <a:chExt cx="12175621" cy="6650997"/>
          </a:xfrm>
        </p:grpSpPr>
        <p:grpSp>
          <p:nvGrpSpPr>
            <p:cNvPr id="67" name="Group 55">
              <a:extLst>
                <a:ext uri="{FF2B5EF4-FFF2-40B4-BE49-F238E27FC236}">
                  <a16:creationId xmlns:a16="http://schemas.microsoft.com/office/drawing/2014/main" id="{743B264F-C9F2-4376-92F0-1D53690716F3}"/>
                </a:ext>
              </a:extLst>
            </p:cNvPr>
            <p:cNvGrpSpPr/>
            <p:nvPr/>
          </p:nvGrpSpPr>
          <p:grpSpPr>
            <a:xfrm>
              <a:off x="-210312" y="73153"/>
              <a:ext cx="12091919" cy="6650997"/>
              <a:chOff x="-210312" y="73153"/>
              <a:chExt cx="12091919" cy="6650997"/>
            </a:xfrm>
          </p:grpSpPr>
          <p:pic>
            <p:nvPicPr>
              <p:cNvPr id="69" name="Graphique 60">
                <a:extLst>
                  <a:ext uri="{FF2B5EF4-FFF2-40B4-BE49-F238E27FC236}">
                    <a16:creationId xmlns:a16="http://schemas.microsoft.com/office/drawing/2014/main" id="{59AE7105-82C5-4BF2-AA4F-40ACA83C2AF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70" name="Connecteur : en angle 67">
                <a:extLst>
                  <a:ext uri="{FF2B5EF4-FFF2-40B4-BE49-F238E27FC236}">
                    <a16:creationId xmlns:a16="http://schemas.microsoft.com/office/drawing/2014/main" id="{7445D5C3-18B5-4B35-BE81-56018789F12D}"/>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eur droit 68">
                <a:extLst>
                  <a:ext uri="{FF2B5EF4-FFF2-40B4-BE49-F238E27FC236}">
                    <a16:creationId xmlns:a16="http://schemas.microsoft.com/office/drawing/2014/main" id="{96170A0B-6611-41EC-B989-EE50051052A6}"/>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ZoneTexte 69">
                <a:extLst>
                  <a:ext uri="{FF2B5EF4-FFF2-40B4-BE49-F238E27FC236}">
                    <a16:creationId xmlns:a16="http://schemas.microsoft.com/office/drawing/2014/main" id="{042B035D-E8DB-4986-BD41-605D2B854B7D}"/>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73" name="Connecteur : en angle 54">
                <a:extLst>
                  <a:ext uri="{FF2B5EF4-FFF2-40B4-BE49-F238E27FC236}">
                    <a16:creationId xmlns:a16="http://schemas.microsoft.com/office/drawing/2014/main" id="{65B18406-9D46-4103-B0ED-1E296C88528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cteur : en angle 55">
                <a:extLst>
                  <a:ext uri="{FF2B5EF4-FFF2-40B4-BE49-F238E27FC236}">
                    <a16:creationId xmlns:a16="http://schemas.microsoft.com/office/drawing/2014/main" id="{5E51371D-0984-4E13-90CF-AA03400625E7}"/>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TextBox 60">
              <a:extLst>
                <a:ext uri="{FF2B5EF4-FFF2-40B4-BE49-F238E27FC236}">
                  <a16:creationId xmlns:a16="http://schemas.microsoft.com/office/drawing/2014/main" id="{C6898823-3D36-4FE7-B6A5-D757D29CB0CC}"/>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95557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4" presetClass="emph" presetSubtype="0" fill="hold" nodeType="withEffect">
                                  <p:stCondLst>
                                    <p:cond delay="250"/>
                                  </p:stCondLst>
                                  <p:childTnLst>
                                    <p:animClr clrSpc="hsl" dir="cw">
                                      <p:cBhvr override="childStyle">
                                        <p:cTn id="10" dur="250" fill="hold"/>
                                        <p:tgtEl>
                                          <p:spTgt spid="57"/>
                                        </p:tgtEl>
                                        <p:attrNameLst>
                                          <p:attrName>style.color</p:attrName>
                                        </p:attrNameLst>
                                      </p:cBhvr>
                                      <p:by>
                                        <p:hsl h="0" s="-12549" l="-25098"/>
                                      </p:by>
                                    </p:animClr>
                                    <p:animClr clrSpc="hsl" dir="cw">
                                      <p:cBhvr>
                                        <p:cTn id="11" dur="250" fill="hold"/>
                                        <p:tgtEl>
                                          <p:spTgt spid="57"/>
                                        </p:tgtEl>
                                        <p:attrNameLst>
                                          <p:attrName>fillcolor</p:attrName>
                                        </p:attrNameLst>
                                      </p:cBhvr>
                                      <p:by>
                                        <p:hsl h="0" s="-12549" l="-25098"/>
                                      </p:by>
                                    </p:animClr>
                                    <p:animClr clrSpc="hsl" dir="cw">
                                      <p:cBhvr>
                                        <p:cTn id="12" dur="250" fill="hold"/>
                                        <p:tgtEl>
                                          <p:spTgt spid="57"/>
                                        </p:tgtEl>
                                        <p:attrNameLst>
                                          <p:attrName>stroke.color</p:attrName>
                                        </p:attrNameLst>
                                      </p:cBhvr>
                                      <p:by>
                                        <p:hsl h="0" s="-12549" l="-25098"/>
                                      </p:by>
                                    </p:animClr>
                                    <p:set>
                                      <p:cBhvr>
                                        <p:cTn id="13" dur="250" fill="hold"/>
                                        <p:tgtEl>
                                          <p:spTgt spid="5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D15BC3-3A1C-4802-A7FA-8C946CEC9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A49C7F0-B775-4985-A8D1-C0AFEFE04CA7}"/>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18" name="Group 54">
            <a:extLst>
              <a:ext uri="{FF2B5EF4-FFF2-40B4-BE49-F238E27FC236}">
                <a16:creationId xmlns:a16="http://schemas.microsoft.com/office/drawing/2014/main" id="{BFB3374F-3308-4E37-AA3A-F53DC0729271}"/>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A94B357D-0C97-4EB6-902E-738D116CDDB8}"/>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978198EB-32AE-4D6B-9961-86B33B72C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F54A647E-7A9D-414D-8DB5-54B84C81128B}"/>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68">
                <a:extLst>
                  <a:ext uri="{FF2B5EF4-FFF2-40B4-BE49-F238E27FC236}">
                    <a16:creationId xmlns:a16="http://schemas.microsoft.com/office/drawing/2014/main" id="{722E96AC-90FE-450C-A4D8-CD18C52BCD4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69">
                <a:extLst>
                  <a:ext uri="{FF2B5EF4-FFF2-40B4-BE49-F238E27FC236}">
                    <a16:creationId xmlns:a16="http://schemas.microsoft.com/office/drawing/2014/main" id="{C1CF40F1-A8C5-4E90-85C4-F6965C6D37E5}"/>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5" name="Connecteur : en angle 54">
                <a:extLst>
                  <a:ext uri="{FF2B5EF4-FFF2-40B4-BE49-F238E27FC236}">
                    <a16:creationId xmlns:a16="http://schemas.microsoft.com/office/drawing/2014/main" id="{2F4A7872-8B79-42B0-88D9-6E0CA18205C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 en angle 55">
                <a:extLst>
                  <a:ext uri="{FF2B5EF4-FFF2-40B4-BE49-F238E27FC236}">
                    <a16:creationId xmlns:a16="http://schemas.microsoft.com/office/drawing/2014/main" id="{FA474CC2-2775-4395-B136-3513DF631922}"/>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1B4DC4CE-B944-449E-A4D8-D54832F7FCB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549443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F3381C1-C14E-4101-870B-AC1665D6EEEC}"/>
              </a:ext>
            </a:extLst>
          </p:cNvPr>
          <p:cNvPicPr>
            <a:picLocks noChangeAspect="1"/>
          </p:cNvPicPr>
          <p:nvPr/>
        </p:nvPicPr>
        <p:blipFill rotWithShape="1">
          <a:blip r:embed="rId3">
            <a:extLst>
              <a:ext uri="{28A0092B-C50C-407E-A947-70E740481C1C}">
                <a14:useLocalDpi xmlns:a14="http://schemas.microsoft.com/office/drawing/2010/main" val="0"/>
              </a:ext>
            </a:extLst>
          </a:blip>
          <a:srcRect l="45" t="18880" b="6258"/>
          <a:stretch/>
        </p:blipFill>
        <p:spPr>
          <a:xfrm>
            <a:off x="0" y="0"/>
            <a:ext cx="12214578"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40EA7D71-209E-4D56-8BAF-EECE0AE8FF49}"/>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sp>
        <p:nvSpPr>
          <p:cNvPr id="60" name="ZoneTexte 59">
            <a:extLst>
              <a:ext uri="{FF2B5EF4-FFF2-40B4-BE49-F238E27FC236}">
                <a16:creationId xmlns:a16="http://schemas.microsoft.com/office/drawing/2014/main" id="{962F924B-4A1A-48E3-AB71-E3DB5BD3108B}"/>
              </a:ext>
            </a:extLst>
          </p:cNvPr>
          <p:cNvSpPr txBox="1"/>
          <p:nvPr/>
        </p:nvSpPr>
        <p:spPr>
          <a:xfrm>
            <a:off x="7001181" y="5656481"/>
            <a:ext cx="4657725" cy="584775"/>
          </a:xfrm>
          <a:prstGeom prst="rect">
            <a:avLst/>
          </a:prstGeom>
          <a:noFill/>
        </p:spPr>
        <p:txBody>
          <a:bodyPr wrap="square" rtlCol="0">
            <a:spAutoFit/>
          </a:bodyPr>
          <a:lstStyle/>
          <a:p>
            <a:pPr algn="r">
              <a:spcBef>
                <a:spcPts val="1"/>
              </a:spcBef>
            </a:pPr>
            <a:r>
              <a:rPr lang="fr-CA" sz="3200" spc="-150" dirty="0">
                <a:solidFill>
                  <a:schemeClr val="bg1">
                    <a:lumMod val="95000"/>
                  </a:schemeClr>
                </a:solidFill>
                <a:latin typeface="Didot LT Std" panose="02070803090506020303" pitchFamily="18" charset="0"/>
              </a:rPr>
              <a:t>Dune Blanche</a:t>
            </a:r>
          </a:p>
        </p:txBody>
      </p:sp>
      <p:grpSp>
        <p:nvGrpSpPr>
          <p:cNvPr id="18" name="Group 54">
            <a:extLst>
              <a:ext uri="{FF2B5EF4-FFF2-40B4-BE49-F238E27FC236}">
                <a16:creationId xmlns:a16="http://schemas.microsoft.com/office/drawing/2014/main" id="{637F35C7-1030-43BF-86E9-ADB811A9111C}"/>
              </a:ext>
            </a:extLst>
          </p:cNvPr>
          <p:cNvGrpSpPr/>
          <p:nvPr/>
        </p:nvGrpSpPr>
        <p:grpSpPr>
          <a:xfrm>
            <a:off x="-210312" y="73153"/>
            <a:ext cx="12175621" cy="6650997"/>
            <a:chOff x="-210312" y="73153"/>
            <a:chExt cx="12175621" cy="6650997"/>
          </a:xfrm>
        </p:grpSpPr>
        <p:grpSp>
          <p:nvGrpSpPr>
            <p:cNvPr id="27" name="Group 55">
              <a:extLst>
                <a:ext uri="{FF2B5EF4-FFF2-40B4-BE49-F238E27FC236}">
                  <a16:creationId xmlns:a16="http://schemas.microsoft.com/office/drawing/2014/main" id="{7D2985D1-B17E-46FA-BE0A-926A703A3541}"/>
                </a:ext>
              </a:extLst>
            </p:cNvPr>
            <p:cNvGrpSpPr/>
            <p:nvPr/>
          </p:nvGrpSpPr>
          <p:grpSpPr>
            <a:xfrm>
              <a:off x="-210312" y="73153"/>
              <a:ext cx="12091919" cy="6650997"/>
              <a:chOff x="-210312" y="73153"/>
              <a:chExt cx="12091919" cy="6650997"/>
            </a:xfrm>
          </p:grpSpPr>
          <p:pic>
            <p:nvPicPr>
              <p:cNvPr id="29" name="Graphique 60">
                <a:extLst>
                  <a:ext uri="{FF2B5EF4-FFF2-40B4-BE49-F238E27FC236}">
                    <a16:creationId xmlns:a16="http://schemas.microsoft.com/office/drawing/2014/main" id="{AE9D086D-795E-4A26-BD90-E28327380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0" name="Connecteur : en angle 67">
                <a:extLst>
                  <a:ext uri="{FF2B5EF4-FFF2-40B4-BE49-F238E27FC236}">
                    <a16:creationId xmlns:a16="http://schemas.microsoft.com/office/drawing/2014/main" id="{C9FCAD12-DDAC-417B-9FC7-986E6F346748}"/>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68">
                <a:extLst>
                  <a:ext uri="{FF2B5EF4-FFF2-40B4-BE49-F238E27FC236}">
                    <a16:creationId xmlns:a16="http://schemas.microsoft.com/office/drawing/2014/main" id="{BD716C4E-D202-496C-AC69-E45F2F9031B9}"/>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ZoneTexte 69">
                <a:extLst>
                  <a:ext uri="{FF2B5EF4-FFF2-40B4-BE49-F238E27FC236}">
                    <a16:creationId xmlns:a16="http://schemas.microsoft.com/office/drawing/2014/main" id="{BB71161D-753A-4B5B-93B6-32A7AEF346D0}"/>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3" name="Connecteur : en angle 54">
                <a:extLst>
                  <a:ext uri="{FF2B5EF4-FFF2-40B4-BE49-F238E27FC236}">
                    <a16:creationId xmlns:a16="http://schemas.microsoft.com/office/drawing/2014/main" id="{DC8005A0-8E65-44CB-BF56-5B7A35674A7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 en angle 55">
                <a:extLst>
                  <a:ext uri="{FF2B5EF4-FFF2-40B4-BE49-F238E27FC236}">
                    <a16:creationId xmlns:a16="http://schemas.microsoft.com/office/drawing/2014/main" id="{87EBBB4A-1BA5-47CB-A5C4-A211724B12A3}"/>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60">
              <a:extLst>
                <a:ext uri="{FF2B5EF4-FFF2-40B4-BE49-F238E27FC236}">
                  <a16:creationId xmlns:a16="http://schemas.microsoft.com/office/drawing/2014/main" id="{C693B6FA-A140-4868-8232-36F6079DE66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945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s enjeux du secteur du tourisme en débats à Dakhla | Maroc.ma">
            <a:extLst>
              <a:ext uri="{FF2B5EF4-FFF2-40B4-BE49-F238E27FC236}">
                <a16:creationId xmlns:a16="http://schemas.microsoft.com/office/drawing/2014/main" id="{15F978F1-4937-A0B2-ECF5-78E6ECF26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 y="-13051"/>
            <a:ext cx="12215203" cy="687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37" name="Connecteur droit 36">
            <a:extLst>
              <a:ext uri="{FF2B5EF4-FFF2-40B4-BE49-F238E27FC236}">
                <a16:creationId xmlns:a16="http://schemas.microsoft.com/office/drawing/2014/main" id="{B6C2148D-472C-472F-9F15-1A90B7A304B8}"/>
              </a:ext>
            </a:extLst>
          </p:cNvPr>
          <p:cNvCxnSpPr>
            <a:cxnSpLocks/>
          </p:cNvCxnSpPr>
          <p:nvPr/>
        </p:nvCxnSpPr>
        <p:spPr>
          <a:xfrm>
            <a:off x="579223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962F924B-4A1A-48E3-AB71-E3DB5BD3108B}"/>
              </a:ext>
            </a:extLst>
          </p:cNvPr>
          <p:cNvSpPr txBox="1"/>
          <p:nvPr/>
        </p:nvSpPr>
        <p:spPr>
          <a:xfrm>
            <a:off x="7001181" y="5248699"/>
            <a:ext cx="4657725" cy="1077218"/>
          </a:xfrm>
          <a:prstGeom prst="rect">
            <a:avLst/>
          </a:prstGeom>
          <a:noFill/>
        </p:spPr>
        <p:txBody>
          <a:bodyPr wrap="square" rtlCol="0">
            <a:spAutoFit/>
          </a:bodyPr>
          <a:lstStyle/>
          <a:p>
            <a:pPr algn="r">
              <a:spcBef>
                <a:spcPts val="1"/>
              </a:spcBef>
            </a:pPr>
            <a:r>
              <a:rPr lang="fr-CA" sz="3200" spc="-150" dirty="0" err="1">
                <a:solidFill>
                  <a:schemeClr val="bg1">
                    <a:lumMod val="95000"/>
                  </a:schemeClr>
                </a:solidFill>
                <a:latin typeface="Didot LT Std" panose="02070803090506020303" pitchFamily="18" charset="0"/>
              </a:rPr>
              <a:t>Mystical</a:t>
            </a:r>
            <a:r>
              <a:rPr lang="fr-CA" sz="3200" spc="-150" dirty="0">
                <a:solidFill>
                  <a:schemeClr val="bg1">
                    <a:lumMod val="95000"/>
                  </a:schemeClr>
                </a:solidFill>
                <a:latin typeface="Didot LT Std" panose="02070803090506020303" pitchFamily="18" charset="0"/>
              </a:rPr>
              <a:t> Lagoon</a:t>
            </a:r>
          </a:p>
          <a:p>
            <a:pPr algn="r">
              <a:spcBef>
                <a:spcPts val="1"/>
              </a:spcBef>
            </a:pPr>
            <a:r>
              <a:rPr lang="fr-CA" sz="3200" spc="-150" dirty="0">
                <a:solidFill>
                  <a:schemeClr val="bg1">
                    <a:lumMod val="95000"/>
                  </a:schemeClr>
                </a:solidFill>
                <a:latin typeface="Didot LT Std" panose="02070803090506020303" pitchFamily="18" charset="0"/>
              </a:rPr>
              <a:t>&amp; Kitesurf</a:t>
            </a:r>
          </a:p>
        </p:txBody>
      </p:sp>
      <p:sp>
        <p:nvSpPr>
          <p:cNvPr id="33" name="ZoneTexte 32">
            <a:extLst>
              <a:ext uri="{FF2B5EF4-FFF2-40B4-BE49-F238E27FC236}">
                <a16:creationId xmlns:a16="http://schemas.microsoft.com/office/drawing/2014/main" id="{FA75A679-8D4E-417A-A25F-0E1B02050701}"/>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18" name="Group 54">
            <a:extLst>
              <a:ext uri="{FF2B5EF4-FFF2-40B4-BE49-F238E27FC236}">
                <a16:creationId xmlns:a16="http://schemas.microsoft.com/office/drawing/2014/main" id="{0B6C9794-A89A-4EAC-BC4D-B1D7A82D4EA2}"/>
              </a:ext>
            </a:extLst>
          </p:cNvPr>
          <p:cNvGrpSpPr/>
          <p:nvPr/>
        </p:nvGrpSpPr>
        <p:grpSpPr>
          <a:xfrm>
            <a:off x="-210312" y="73153"/>
            <a:ext cx="12175621" cy="6650997"/>
            <a:chOff x="-210312" y="73153"/>
            <a:chExt cx="12175621" cy="6650997"/>
          </a:xfrm>
        </p:grpSpPr>
        <p:grpSp>
          <p:nvGrpSpPr>
            <p:cNvPr id="19" name="Group 55">
              <a:extLst>
                <a:ext uri="{FF2B5EF4-FFF2-40B4-BE49-F238E27FC236}">
                  <a16:creationId xmlns:a16="http://schemas.microsoft.com/office/drawing/2014/main" id="{BF6A0F41-4DE5-4A0E-81E1-34278195E01D}"/>
                </a:ext>
              </a:extLst>
            </p:cNvPr>
            <p:cNvGrpSpPr/>
            <p:nvPr/>
          </p:nvGrpSpPr>
          <p:grpSpPr>
            <a:xfrm>
              <a:off x="-210312" y="73153"/>
              <a:ext cx="12091919" cy="6650997"/>
              <a:chOff x="-210312" y="73153"/>
              <a:chExt cx="12091919" cy="6650997"/>
            </a:xfrm>
          </p:grpSpPr>
          <p:pic>
            <p:nvPicPr>
              <p:cNvPr id="22" name="Graphique 60">
                <a:extLst>
                  <a:ext uri="{FF2B5EF4-FFF2-40B4-BE49-F238E27FC236}">
                    <a16:creationId xmlns:a16="http://schemas.microsoft.com/office/drawing/2014/main" id="{75A9178A-409F-4137-B4DC-4B492BBB1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3" name="Connecteur : en angle 67">
                <a:extLst>
                  <a:ext uri="{FF2B5EF4-FFF2-40B4-BE49-F238E27FC236}">
                    <a16:creationId xmlns:a16="http://schemas.microsoft.com/office/drawing/2014/main" id="{F52C8A3D-B541-46B2-B6FF-27ADA521409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A7509F9-DA46-4273-BFF5-973AE0755085}"/>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33532DEB-276D-44FB-BD73-D6AA82FCE746}"/>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2A2B4200-FEAD-4160-AE28-1538F9EDBFB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 en angle 55">
                <a:extLst>
                  <a:ext uri="{FF2B5EF4-FFF2-40B4-BE49-F238E27FC236}">
                    <a16:creationId xmlns:a16="http://schemas.microsoft.com/office/drawing/2014/main" id="{2B71C6E9-D54F-4AC0-B50E-EE7915EA0E6E}"/>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60">
              <a:extLst>
                <a:ext uri="{FF2B5EF4-FFF2-40B4-BE49-F238E27FC236}">
                  <a16:creationId xmlns:a16="http://schemas.microsoft.com/office/drawing/2014/main" id="{FEBB877C-FA8D-4773-A6BB-AE1329F15A39}"/>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5093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0BDE41-CDB8-43AC-A4A0-9B0E99673E24}"/>
              </a:ext>
            </a:extLst>
          </p:cNvPr>
          <p:cNvPicPr>
            <a:picLocks noChangeAspect="1"/>
          </p:cNvPicPr>
          <p:nvPr/>
        </p:nvPicPr>
        <p:blipFill rotWithShape="1">
          <a:blip r:embed="rId3">
            <a:extLst>
              <a:ext uri="{28A0092B-C50C-407E-A947-70E740481C1C}">
                <a14:useLocalDpi xmlns:a14="http://schemas.microsoft.com/office/drawing/2010/main" val="0"/>
              </a:ext>
            </a:extLst>
          </a:blip>
          <a:srcRect t="23715" b="1249"/>
          <a:stretch/>
        </p:blipFill>
        <p:spPr>
          <a:xfrm>
            <a:off x="0" y="0"/>
            <a:ext cx="12214578" cy="6871051"/>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962F924B-4A1A-48E3-AB71-E3DB5BD3108B}"/>
              </a:ext>
            </a:extLst>
          </p:cNvPr>
          <p:cNvSpPr txBox="1"/>
          <p:nvPr/>
        </p:nvSpPr>
        <p:spPr>
          <a:xfrm>
            <a:off x="7001181" y="5164038"/>
            <a:ext cx="4657725" cy="1077218"/>
          </a:xfrm>
          <a:prstGeom prst="rect">
            <a:avLst/>
          </a:prstGeom>
          <a:noFill/>
        </p:spPr>
        <p:txBody>
          <a:bodyPr wrap="square" rtlCol="0">
            <a:spAutoFit/>
          </a:bodyPr>
          <a:lstStyle/>
          <a:p>
            <a:pPr algn="r">
              <a:spcBef>
                <a:spcPts val="1"/>
              </a:spcBef>
            </a:pPr>
            <a:r>
              <a:rPr lang="fr-CA" sz="3200" spc="-150" dirty="0">
                <a:solidFill>
                  <a:schemeClr val="bg1">
                    <a:lumMod val="95000"/>
                  </a:schemeClr>
                </a:solidFill>
                <a:latin typeface="Didot LT Std" panose="02070803090506020303" pitchFamily="18" charset="0"/>
              </a:rPr>
              <a:t>Ecolodges</a:t>
            </a:r>
          </a:p>
          <a:p>
            <a:pPr algn="r">
              <a:spcBef>
                <a:spcPts val="1"/>
              </a:spcBef>
            </a:pPr>
            <a:r>
              <a:rPr lang="fr-CA" sz="3200" spc="-150" dirty="0">
                <a:solidFill>
                  <a:schemeClr val="bg1">
                    <a:lumMod val="95000"/>
                  </a:schemeClr>
                </a:solidFill>
                <a:latin typeface="Didot LT Std" panose="02070803090506020303" pitchFamily="18" charset="0"/>
              </a:rPr>
              <a:t>With stunnig Ocean view</a:t>
            </a:r>
          </a:p>
        </p:txBody>
      </p: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3" name="Group 54">
            <a:extLst>
              <a:ext uri="{FF2B5EF4-FFF2-40B4-BE49-F238E27FC236}">
                <a16:creationId xmlns:a16="http://schemas.microsoft.com/office/drawing/2014/main" id="{AF594C83-E266-4C39-8AE8-706C427A5A5C}"/>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F1B9C040-5216-4EED-8493-7C8C141929F5}"/>
                </a:ext>
              </a:extLst>
            </p:cNvPr>
            <p:cNvGrpSpPr/>
            <p:nvPr/>
          </p:nvGrpSpPr>
          <p:grpSpPr>
            <a:xfrm>
              <a:off x="-210312" y="73153"/>
              <a:ext cx="12091919" cy="6650997"/>
              <a:chOff x="-210312" y="73153"/>
              <a:chExt cx="12091919" cy="6650997"/>
            </a:xfrm>
          </p:grpSpPr>
          <p:pic>
            <p:nvPicPr>
              <p:cNvPr id="26" name="Graphique 60">
                <a:extLst>
                  <a:ext uri="{FF2B5EF4-FFF2-40B4-BE49-F238E27FC236}">
                    <a16:creationId xmlns:a16="http://schemas.microsoft.com/office/drawing/2014/main" id="{CD46A412-DEDA-4D09-A19A-59AE964610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7" name="Connecteur : en angle 67">
                <a:extLst>
                  <a:ext uri="{FF2B5EF4-FFF2-40B4-BE49-F238E27FC236}">
                    <a16:creationId xmlns:a16="http://schemas.microsoft.com/office/drawing/2014/main" id="{B76CC736-FC76-4BE3-83E7-5A17A55ADF19}"/>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68">
                <a:extLst>
                  <a:ext uri="{FF2B5EF4-FFF2-40B4-BE49-F238E27FC236}">
                    <a16:creationId xmlns:a16="http://schemas.microsoft.com/office/drawing/2014/main" id="{14EE4F2B-04D0-443D-BE85-C0C4C21D9FDC}"/>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ZoneTexte 69">
                <a:extLst>
                  <a:ext uri="{FF2B5EF4-FFF2-40B4-BE49-F238E27FC236}">
                    <a16:creationId xmlns:a16="http://schemas.microsoft.com/office/drawing/2014/main" id="{A112FD9F-8633-4FAC-8EC0-22FBAAC6BE9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0" name="Connecteur : en angle 54">
                <a:extLst>
                  <a:ext uri="{FF2B5EF4-FFF2-40B4-BE49-F238E27FC236}">
                    <a16:creationId xmlns:a16="http://schemas.microsoft.com/office/drawing/2014/main" id="{20769E0A-BEE5-4F7C-AD9C-0A148EDD7F8F}"/>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 en angle 55">
                <a:extLst>
                  <a:ext uri="{FF2B5EF4-FFF2-40B4-BE49-F238E27FC236}">
                    <a16:creationId xmlns:a16="http://schemas.microsoft.com/office/drawing/2014/main" id="{6C9BB097-4285-4038-BF67-170287180EFF}"/>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60">
              <a:extLst>
                <a:ext uri="{FF2B5EF4-FFF2-40B4-BE49-F238E27FC236}">
                  <a16:creationId xmlns:a16="http://schemas.microsoft.com/office/drawing/2014/main" id="{73F25598-358F-47ED-A609-E7F0302B465B}"/>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2723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707CD1B-4679-4FF0-8346-B86EF54A6457}"/>
              </a:ext>
            </a:extLst>
          </p:cNvPr>
          <p:cNvPicPr>
            <a:picLocks noChangeAspect="1"/>
          </p:cNvPicPr>
          <p:nvPr/>
        </p:nvPicPr>
        <p:blipFill rotWithShape="1">
          <a:blip r:embed="rId3">
            <a:extLst>
              <a:ext uri="{28A0092B-C50C-407E-A947-70E740481C1C}">
                <a14:useLocalDpi xmlns:a14="http://schemas.microsoft.com/office/drawing/2010/main" val="0"/>
              </a:ext>
            </a:extLst>
          </a:blip>
          <a:srcRect t="29" b="15593"/>
          <a:stretch/>
        </p:blipFill>
        <p:spPr>
          <a:xfrm>
            <a:off x="0" y="0"/>
            <a:ext cx="12214578" cy="6858000"/>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4" name="Group 54">
            <a:extLst>
              <a:ext uri="{FF2B5EF4-FFF2-40B4-BE49-F238E27FC236}">
                <a16:creationId xmlns:a16="http://schemas.microsoft.com/office/drawing/2014/main" id="{3C166005-5C75-424F-B49A-8000D3565642}"/>
              </a:ext>
            </a:extLst>
          </p:cNvPr>
          <p:cNvGrpSpPr/>
          <p:nvPr/>
        </p:nvGrpSpPr>
        <p:grpSpPr>
          <a:xfrm>
            <a:off x="-210312" y="73153"/>
            <a:ext cx="12175621" cy="6650997"/>
            <a:chOff x="-210312" y="73153"/>
            <a:chExt cx="12175621" cy="6650997"/>
          </a:xfrm>
        </p:grpSpPr>
        <p:grpSp>
          <p:nvGrpSpPr>
            <p:cNvPr id="25" name="Group 55">
              <a:extLst>
                <a:ext uri="{FF2B5EF4-FFF2-40B4-BE49-F238E27FC236}">
                  <a16:creationId xmlns:a16="http://schemas.microsoft.com/office/drawing/2014/main" id="{693B5818-A2D0-4316-B342-5DA4325C5E71}"/>
                </a:ext>
              </a:extLst>
            </p:cNvPr>
            <p:cNvGrpSpPr/>
            <p:nvPr/>
          </p:nvGrpSpPr>
          <p:grpSpPr>
            <a:xfrm>
              <a:off x="-210312" y="73153"/>
              <a:ext cx="12091919" cy="6650997"/>
              <a:chOff x="-210312" y="73153"/>
              <a:chExt cx="12091919" cy="6650997"/>
            </a:xfrm>
          </p:grpSpPr>
          <p:pic>
            <p:nvPicPr>
              <p:cNvPr id="27" name="Graphique 60">
                <a:extLst>
                  <a:ext uri="{FF2B5EF4-FFF2-40B4-BE49-F238E27FC236}">
                    <a16:creationId xmlns:a16="http://schemas.microsoft.com/office/drawing/2014/main" id="{F360E7EC-DA1E-44F1-A5DF-18B1F51ECD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8" name="Connecteur : en angle 67">
                <a:extLst>
                  <a:ext uri="{FF2B5EF4-FFF2-40B4-BE49-F238E27FC236}">
                    <a16:creationId xmlns:a16="http://schemas.microsoft.com/office/drawing/2014/main" id="{97AAE71E-5FEA-4D6F-B161-D5A15EF089A2}"/>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68">
                <a:extLst>
                  <a:ext uri="{FF2B5EF4-FFF2-40B4-BE49-F238E27FC236}">
                    <a16:creationId xmlns:a16="http://schemas.microsoft.com/office/drawing/2014/main" id="{6E05A292-41D0-4531-BE4F-C668A70BFB28}"/>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69">
                <a:extLst>
                  <a:ext uri="{FF2B5EF4-FFF2-40B4-BE49-F238E27FC236}">
                    <a16:creationId xmlns:a16="http://schemas.microsoft.com/office/drawing/2014/main" id="{66CF875F-5AC2-4DC8-A974-A891037504D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1" name="Connecteur : en angle 54">
                <a:extLst>
                  <a:ext uri="{FF2B5EF4-FFF2-40B4-BE49-F238E27FC236}">
                    <a16:creationId xmlns:a16="http://schemas.microsoft.com/office/drawing/2014/main" id="{B072A128-9D9A-497E-9902-BFC0FB4DCB58}"/>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 en angle 55">
                <a:extLst>
                  <a:ext uri="{FF2B5EF4-FFF2-40B4-BE49-F238E27FC236}">
                    <a16:creationId xmlns:a16="http://schemas.microsoft.com/office/drawing/2014/main" id="{B1B71F37-D592-4969-B958-AF7E79E92DAD}"/>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60">
              <a:extLst>
                <a:ext uri="{FF2B5EF4-FFF2-40B4-BE49-F238E27FC236}">
                  <a16:creationId xmlns:a16="http://schemas.microsoft.com/office/drawing/2014/main" id="{BA1B23DD-46C6-4065-8FE3-8AB1AEE0E3E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2157002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85D14833-EF49-4D5D-9812-CE64C1C5481A}"/>
              </a:ext>
            </a:extLst>
          </p:cNvPr>
          <p:cNvPicPr>
            <a:picLocks noChangeAspect="1"/>
          </p:cNvPicPr>
          <p:nvPr/>
        </p:nvPicPr>
        <p:blipFill rotWithShape="1">
          <a:blip r:embed="rId3">
            <a:extLst>
              <a:ext uri="{28A0092B-C50C-407E-A947-70E740481C1C}">
                <a14:useLocalDpi xmlns:a14="http://schemas.microsoft.com/office/drawing/2010/main" val="0"/>
              </a:ext>
            </a:extLst>
          </a:blip>
          <a:srcRect t="15727"/>
          <a:stretch/>
        </p:blipFill>
        <p:spPr>
          <a:xfrm>
            <a:off x="-22578" y="-13051"/>
            <a:ext cx="12214578" cy="6871051"/>
          </a:xfrm>
          <a:prstGeom prst="rect">
            <a:avLst/>
          </a:prstGeom>
        </p:spPr>
      </p:pic>
      <p:sp>
        <p:nvSpPr>
          <p:cNvPr id="20" name="Rectangle 19">
            <a:extLst>
              <a:ext uri="{FF2B5EF4-FFF2-40B4-BE49-F238E27FC236}">
                <a16:creationId xmlns:a16="http://schemas.microsoft.com/office/drawing/2014/main" id="{85D5DE39-9120-4F0A-995E-556B6A9A4619}"/>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sp>
        <p:nvSpPr>
          <p:cNvPr id="38" name="ZoneTexte 37">
            <a:extLst>
              <a:ext uri="{FF2B5EF4-FFF2-40B4-BE49-F238E27FC236}">
                <a16:creationId xmlns:a16="http://schemas.microsoft.com/office/drawing/2014/main" id="{CDA42A58-2921-4827-880C-198FA7EF77CD}"/>
              </a:ext>
            </a:extLst>
          </p:cNvPr>
          <p:cNvSpPr txBox="1"/>
          <p:nvPr/>
        </p:nvSpPr>
        <p:spPr>
          <a:xfrm>
            <a:off x="5700352" y="616744"/>
            <a:ext cx="4886941"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Dakhla</a:t>
            </a:r>
          </a:p>
        </p:txBody>
      </p:sp>
      <p:cxnSp>
        <p:nvCxnSpPr>
          <p:cNvPr id="39" name="Connecteur droit 38">
            <a:extLst>
              <a:ext uri="{FF2B5EF4-FFF2-40B4-BE49-F238E27FC236}">
                <a16:creationId xmlns:a16="http://schemas.microsoft.com/office/drawing/2014/main" id="{DBF8EA67-89BE-482A-AFD5-C6C7593A99AC}"/>
              </a:ext>
            </a:extLst>
          </p:cNvPr>
          <p:cNvCxnSpPr>
            <a:cxnSpLocks/>
          </p:cNvCxnSpPr>
          <p:nvPr/>
        </p:nvCxnSpPr>
        <p:spPr>
          <a:xfrm>
            <a:off x="5784619" y="788729"/>
            <a:ext cx="0" cy="282748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9EF396C-4060-4356-A238-EBBA611160C4}"/>
              </a:ext>
            </a:extLst>
          </p:cNvPr>
          <p:cNvSpPr txBox="1"/>
          <p:nvPr/>
        </p:nvSpPr>
        <p:spPr>
          <a:xfrm>
            <a:off x="5742687" y="1511699"/>
            <a:ext cx="6251269" cy="646331"/>
          </a:xfrm>
          <a:prstGeom prst="rect">
            <a:avLst/>
          </a:prstGeom>
          <a:noFill/>
        </p:spPr>
        <p:txBody>
          <a:bodyPr wrap="square" rtlCol="0">
            <a:spAutoFit/>
          </a:bodyPr>
          <a:lstStyle>
            <a:defPPr>
              <a:defRPr lang="fr-FR"/>
            </a:defPPr>
            <a:lvl1pPr>
              <a:spcBef>
                <a:spcPts val="1"/>
              </a:spcBef>
              <a:defRPr sz="3600" b="1">
                <a:solidFill>
                  <a:schemeClr val="bg1">
                    <a:lumMod val="65000"/>
                  </a:schemeClr>
                </a:solidFill>
                <a:latin typeface="Didot" panose="02000503000000020003" pitchFamily="2" charset="0"/>
              </a:defRPr>
            </a:lvl1pPr>
          </a:lstStyle>
          <a:p>
            <a:r>
              <a:rPr lang="fr-CA" dirty="0"/>
              <a:t>The </a:t>
            </a:r>
            <a:r>
              <a:rPr lang="fr-CA" dirty="0" err="1"/>
              <a:t>pearl</a:t>
            </a:r>
            <a:r>
              <a:rPr lang="fr-CA" dirty="0"/>
              <a:t> of the </a:t>
            </a:r>
            <a:r>
              <a:rPr lang="fr-CA" dirty="0" err="1"/>
              <a:t>south</a:t>
            </a:r>
            <a:endParaRPr lang="fr-CA" dirty="0"/>
          </a:p>
        </p:txBody>
      </p:sp>
      <p:grpSp>
        <p:nvGrpSpPr>
          <p:cNvPr id="23" name="Group 54">
            <a:extLst>
              <a:ext uri="{FF2B5EF4-FFF2-40B4-BE49-F238E27FC236}">
                <a16:creationId xmlns:a16="http://schemas.microsoft.com/office/drawing/2014/main" id="{FEDF5252-C4F8-4175-8F4A-4C72328F6448}"/>
              </a:ext>
            </a:extLst>
          </p:cNvPr>
          <p:cNvGrpSpPr/>
          <p:nvPr/>
        </p:nvGrpSpPr>
        <p:grpSpPr>
          <a:xfrm>
            <a:off x="-210312" y="73153"/>
            <a:ext cx="12175621" cy="6650997"/>
            <a:chOff x="-210312" y="73153"/>
            <a:chExt cx="12175621" cy="6650997"/>
          </a:xfrm>
        </p:grpSpPr>
        <p:grpSp>
          <p:nvGrpSpPr>
            <p:cNvPr id="24" name="Group 55">
              <a:extLst>
                <a:ext uri="{FF2B5EF4-FFF2-40B4-BE49-F238E27FC236}">
                  <a16:creationId xmlns:a16="http://schemas.microsoft.com/office/drawing/2014/main" id="{CD6803C7-B4FF-4554-9170-117B5846E766}"/>
                </a:ext>
              </a:extLst>
            </p:cNvPr>
            <p:cNvGrpSpPr/>
            <p:nvPr/>
          </p:nvGrpSpPr>
          <p:grpSpPr>
            <a:xfrm>
              <a:off x="-210312" y="73153"/>
              <a:ext cx="12091919" cy="6650997"/>
              <a:chOff x="-210312" y="73153"/>
              <a:chExt cx="12091919" cy="6650997"/>
            </a:xfrm>
          </p:grpSpPr>
          <p:pic>
            <p:nvPicPr>
              <p:cNvPr id="27" name="Graphique 60">
                <a:extLst>
                  <a:ext uri="{FF2B5EF4-FFF2-40B4-BE49-F238E27FC236}">
                    <a16:creationId xmlns:a16="http://schemas.microsoft.com/office/drawing/2014/main" id="{5AC47655-21EC-4AED-AB79-6A87F19B19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8" name="Connecteur : en angle 67">
                <a:extLst>
                  <a:ext uri="{FF2B5EF4-FFF2-40B4-BE49-F238E27FC236}">
                    <a16:creationId xmlns:a16="http://schemas.microsoft.com/office/drawing/2014/main" id="{CF18270B-D589-4BF1-B18D-39A55C9F9501}"/>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68">
                <a:extLst>
                  <a:ext uri="{FF2B5EF4-FFF2-40B4-BE49-F238E27FC236}">
                    <a16:creationId xmlns:a16="http://schemas.microsoft.com/office/drawing/2014/main" id="{1FC1AF89-2FF3-46B5-97C0-88BEE4D39A24}"/>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69">
                <a:extLst>
                  <a:ext uri="{FF2B5EF4-FFF2-40B4-BE49-F238E27FC236}">
                    <a16:creationId xmlns:a16="http://schemas.microsoft.com/office/drawing/2014/main" id="{FE3510F2-4477-413E-8357-DC0B0C2D5727}"/>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1" name="Connecteur : en angle 54">
                <a:extLst>
                  <a:ext uri="{FF2B5EF4-FFF2-40B4-BE49-F238E27FC236}">
                    <a16:creationId xmlns:a16="http://schemas.microsoft.com/office/drawing/2014/main" id="{3696B7D6-A982-4172-BF80-55EFB06E8E2A}"/>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 en angle 55">
                <a:extLst>
                  <a:ext uri="{FF2B5EF4-FFF2-40B4-BE49-F238E27FC236}">
                    <a16:creationId xmlns:a16="http://schemas.microsoft.com/office/drawing/2014/main" id="{249AA0DF-13C5-4B07-A941-D7D58361B03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Box 60">
              <a:extLst>
                <a:ext uri="{FF2B5EF4-FFF2-40B4-BE49-F238E27FC236}">
                  <a16:creationId xmlns:a16="http://schemas.microsoft.com/office/drawing/2014/main" id="{7062CABD-3BF4-4CA6-AD0D-803EB29D540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793795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775ED59A-0756-4B71-9966-56560737EED2}"/>
              </a:ext>
            </a:extLst>
          </p:cNvPr>
          <p:cNvGrpSpPr/>
          <p:nvPr/>
        </p:nvGrpSpPr>
        <p:grpSpPr>
          <a:xfrm>
            <a:off x="1" y="0"/>
            <a:ext cx="12192000" cy="6858000"/>
            <a:chOff x="1" y="0"/>
            <a:chExt cx="12192000" cy="6858000"/>
          </a:xfrm>
        </p:grpSpPr>
        <p:sp>
          <p:nvSpPr>
            <p:cNvPr id="33" name="Rectangle 32">
              <a:extLst>
                <a:ext uri="{FF2B5EF4-FFF2-40B4-BE49-F238E27FC236}">
                  <a16:creationId xmlns:a16="http://schemas.microsoft.com/office/drawing/2014/main" id="{3506BC6A-3D7C-431E-9323-00A940D1FABF}"/>
                </a:ext>
              </a:extLst>
            </p:cNvPr>
            <p:cNvSpPr/>
            <p:nvPr/>
          </p:nvSpPr>
          <p:spPr>
            <a:xfrm>
              <a:off x="1" y="0"/>
              <a:ext cx="4606604"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E8506A2F-732F-48CA-90C0-7CBD257094F3}"/>
                </a:ext>
              </a:extLst>
            </p:cNvPr>
            <p:cNvSpPr/>
            <p:nvPr/>
          </p:nvSpPr>
          <p:spPr>
            <a:xfrm rot="10800000">
              <a:off x="7308020" y="0"/>
              <a:ext cx="4883981" cy="6858000"/>
            </a:xfrm>
            <a:prstGeom prst="rect">
              <a:avLst/>
            </a:prstGeom>
            <a:gradFill flip="none" rotWithShape="1">
              <a:gsLst>
                <a:gs pos="0">
                  <a:schemeClr val="bg1">
                    <a:lumMod val="95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39" name="Rectangle 38">
            <a:extLst>
              <a:ext uri="{FF2B5EF4-FFF2-40B4-BE49-F238E27FC236}">
                <a16:creationId xmlns:a16="http://schemas.microsoft.com/office/drawing/2014/main" id="{8D4A431E-B397-42F3-BAEA-FD2800AC4E82}"/>
              </a:ext>
            </a:extLst>
          </p:cNvPr>
          <p:cNvSpPr/>
          <p:nvPr/>
        </p:nvSpPr>
        <p:spPr>
          <a:xfrm>
            <a:off x="12973" y="3468420"/>
            <a:ext cx="4342299" cy="1221913"/>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pic>
        <p:nvPicPr>
          <p:cNvPr id="29" name="Image 28">
            <a:extLst>
              <a:ext uri="{FF2B5EF4-FFF2-40B4-BE49-F238E27FC236}">
                <a16:creationId xmlns:a16="http://schemas.microsoft.com/office/drawing/2014/main" id="{372C8E19-792E-4DD3-AD67-C9CD290A12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80198" y="3461916"/>
            <a:ext cx="1124626" cy="1407551"/>
          </a:xfrm>
          <a:prstGeom prst="rect">
            <a:avLst/>
          </a:prstGeom>
        </p:spPr>
      </p:pic>
      <p:pic>
        <p:nvPicPr>
          <p:cNvPr id="35" name="Image 34">
            <a:extLst>
              <a:ext uri="{FF2B5EF4-FFF2-40B4-BE49-F238E27FC236}">
                <a16:creationId xmlns:a16="http://schemas.microsoft.com/office/drawing/2014/main" id="{8E0EF233-D31D-4635-A8AA-0D02307707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2325" y="2004360"/>
            <a:ext cx="1128286" cy="1407114"/>
          </a:xfrm>
          <a:prstGeom prst="rect">
            <a:avLst/>
          </a:prstGeom>
        </p:spPr>
      </p:pic>
      <p:pic>
        <p:nvPicPr>
          <p:cNvPr id="47" name="Image 46">
            <a:extLst>
              <a:ext uri="{FF2B5EF4-FFF2-40B4-BE49-F238E27FC236}">
                <a16:creationId xmlns:a16="http://schemas.microsoft.com/office/drawing/2014/main" id="{12D71C87-88F4-43F8-B7DC-B3B4F4A17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056" y="2004917"/>
            <a:ext cx="1124626" cy="1406557"/>
          </a:xfrm>
          <a:prstGeom prst="rect">
            <a:avLst/>
          </a:prstGeom>
        </p:spPr>
      </p:pic>
      <p:pic>
        <p:nvPicPr>
          <p:cNvPr id="53" name="Image 52">
            <a:extLst>
              <a:ext uri="{FF2B5EF4-FFF2-40B4-BE49-F238E27FC236}">
                <a16:creationId xmlns:a16="http://schemas.microsoft.com/office/drawing/2014/main" id="{1CCF7362-314F-46D0-98EC-9FCF7D86AA5C}"/>
              </a:ext>
            </a:extLst>
          </p:cNvPr>
          <p:cNvPicPr>
            <a:picLocks noChangeAspect="1"/>
          </p:cNvPicPr>
          <p:nvPr/>
        </p:nvPicPr>
        <p:blipFill rotWithShape="1">
          <a:blip r:embed="rId6">
            <a:extLst>
              <a:ext uri="{28A0092B-C50C-407E-A947-70E740481C1C}">
                <a14:useLocalDpi xmlns:a14="http://schemas.microsoft.com/office/drawing/2010/main" val="0"/>
              </a:ext>
            </a:extLst>
          </a:blip>
          <a:srcRect t="4916"/>
          <a:stretch/>
        </p:blipFill>
        <p:spPr>
          <a:xfrm>
            <a:off x="4415111" y="562932"/>
            <a:ext cx="2394403" cy="2848541"/>
          </a:xfrm>
          <a:prstGeom prst="rect">
            <a:avLst/>
          </a:prstGeom>
        </p:spPr>
      </p:pic>
      <p:pic>
        <p:nvPicPr>
          <p:cNvPr id="55" name="Image 54">
            <a:extLst>
              <a:ext uri="{FF2B5EF4-FFF2-40B4-BE49-F238E27FC236}">
                <a16:creationId xmlns:a16="http://schemas.microsoft.com/office/drawing/2014/main" id="{7A8EE339-1D6D-43D9-B1F6-F26A1535DA9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01692" y="4917432"/>
            <a:ext cx="1125691" cy="1407114"/>
          </a:xfrm>
          <a:prstGeom prst="rect">
            <a:avLst/>
          </a:prstGeom>
        </p:spPr>
      </p:pic>
      <p:pic>
        <p:nvPicPr>
          <p:cNvPr id="57" name="Image 56">
            <a:extLst>
              <a:ext uri="{FF2B5EF4-FFF2-40B4-BE49-F238E27FC236}">
                <a16:creationId xmlns:a16="http://schemas.microsoft.com/office/drawing/2014/main" id="{CF8E8754-D960-41F1-A609-709CA4D01B4C}"/>
              </a:ext>
            </a:extLst>
          </p:cNvPr>
          <p:cNvPicPr>
            <a:picLocks noChangeAspect="1"/>
          </p:cNvPicPr>
          <p:nvPr/>
        </p:nvPicPr>
        <p:blipFill rotWithShape="1">
          <a:blip r:embed="rId8">
            <a:extLst>
              <a:ext uri="{28A0092B-C50C-407E-A947-70E740481C1C}">
                <a14:useLocalDpi xmlns:a14="http://schemas.microsoft.com/office/drawing/2010/main" val="0"/>
              </a:ext>
            </a:extLst>
          </a:blip>
          <a:srcRect t="4162"/>
          <a:stretch/>
        </p:blipFill>
        <p:spPr>
          <a:xfrm>
            <a:off x="4415111" y="3461916"/>
            <a:ext cx="2405248" cy="2887489"/>
          </a:xfrm>
          <a:prstGeom prst="rect">
            <a:avLst/>
          </a:prstGeom>
        </p:spPr>
      </p:pic>
      <p:pic>
        <p:nvPicPr>
          <p:cNvPr id="60" name="Image 59">
            <a:extLst>
              <a:ext uri="{FF2B5EF4-FFF2-40B4-BE49-F238E27FC236}">
                <a16:creationId xmlns:a16="http://schemas.microsoft.com/office/drawing/2014/main" id="{32C00F46-55A2-4C83-A10B-BF29C052D8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0198" y="570528"/>
            <a:ext cx="1106186" cy="1382036"/>
          </a:xfrm>
          <a:prstGeom prst="rect">
            <a:avLst/>
          </a:prstGeom>
        </p:spPr>
      </p:pic>
      <p:grpSp>
        <p:nvGrpSpPr>
          <p:cNvPr id="34" name="Groupe 33">
            <a:extLst>
              <a:ext uri="{FF2B5EF4-FFF2-40B4-BE49-F238E27FC236}">
                <a16:creationId xmlns:a16="http://schemas.microsoft.com/office/drawing/2014/main" id="{7CBEB06A-3519-4BDF-9793-C46FF155D4CE}"/>
              </a:ext>
            </a:extLst>
          </p:cNvPr>
          <p:cNvGrpSpPr/>
          <p:nvPr/>
        </p:nvGrpSpPr>
        <p:grpSpPr>
          <a:xfrm>
            <a:off x="564617" y="2735715"/>
            <a:ext cx="4021709" cy="2169945"/>
            <a:chOff x="2316440" y="3671025"/>
            <a:chExt cx="4021709" cy="2169945"/>
          </a:xfrm>
        </p:grpSpPr>
        <p:sp>
          <p:nvSpPr>
            <p:cNvPr id="24" name="ZoneTexte 23">
              <a:extLst>
                <a:ext uri="{FF2B5EF4-FFF2-40B4-BE49-F238E27FC236}">
                  <a16:creationId xmlns:a16="http://schemas.microsoft.com/office/drawing/2014/main" id="{B02417CF-DA97-409E-B50F-4EA31AC0A4ED}"/>
                </a:ext>
              </a:extLst>
            </p:cNvPr>
            <p:cNvSpPr txBox="1"/>
            <p:nvPr/>
          </p:nvSpPr>
          <p:spPr>
            <a:xfrm>
              <a:off x="2316440" y="4248166"/>
              <a:ext cx="4021709" cy="1015663"/>
            </a:xfrm>
            <a:prstGeom prst="rect">
              <a:avLst/>
            </a:prstGeom>
            <a:noFill/>
          </p:spPr>
          <p:txBody>
            <a:bodyPr wrap="square" rtlCol="0">
              <a:spAutoFit/>
            </a:bodyPr>
            <a:lstStyle/>
            <a:p>
              <a:pPr>
                <a:spcBef>
                  <a:spcPts val="1"/>
                </a:spcBef>
              </a:pPr>
              <a:r>
                <a:rPr lang="fr-CA" sz="6000" b="1" dirty="0">
                  <a:solidFill>
                    <a:schemeClr val="tx1">
                      <a:lumMod val="75000"/>
                      <a:lumOff val="25000"/>
                    </a:schemeClr>
                  </a:solidFill>
                  <a:latin typeface="Didot" panose="02000503000000020003" pitchFamily="2" charset="0"/>
                </a:rPr>
                <a:t>back to</a:t>
              </a:r>
            </a:p>
          </p:txBody>
        </p:sp>
        <p:sp>
          <p:nvSpPr>
            <p:cNvPr id="25" name="ZoneTexte 24">
              <a:extLst>
                <a:ext uri="{FF2B5EF4-FFF2-40B4-BE49-F238E27FC236}">
                  <a16:creationId xmlns:a16="http://schemas.microsoft.com/office/drawing/2014/main" id="{22523261-D7EF-4B32-B036-5671D2798B22}"/>
                </a:ext>
              </a:extLst>
            </p:cNvPr>
            <p:cNvSpPr txBox="1"/>
            <p:nvPr/>
          </p:nvSpPr>
          <p:spPr>
            <a:xfrm>
              <a:off x="2316440" y="4825307"/>
              <a:ext cx="4021709" cy="1015663"/>
            </a:xfrm>
            <a:prstGeom prst="rect">
              <a:avLst/>
            </a:prstGeom>
            <a:noFill/>
          </p:spPr>
          <p:txBody>
            <a:bodyPr wrap="square" rtlCol="0">
              <a:spAutoFit/>
            </a:bodyPr>
            <a:lstStyle/>
            <a:p>
              <a:pPr>
                <a:spcBef>
                  <a:spcPts val="1"/>
                </a:spcBef>
              </a:pPr>
              <a:r>
                <a:rPr lang="fr-CA" sz="6000" b="1" dirty="0">
                  <a:solidFill>
                    <a:schemeClr val="bg1">
                      <a:lumMod val="95000"/>
                    </a:schemeClr>
                  </a:solidFill>
                  <a:latin typeface="Didot" panose="02000503000000020003" pitchFamily="2" charset="0"/>
                </a:rPr>
                <a:t>Morocco</a:t>
              </a:r>
            </a:p>
          </p:txBody>
        </p:sp>
        <p:sp>
          <p:nvSpPr>
            <p:cNvPr id="26" name="ZoneTexte 25">
              <a:extLst>
                <a:ext uri="{FF2B5EF4-FFF2-40B4-BE49-F238E27FC236}">
                  <a16:creationId xmlns:a16="http://schemas.microsoft.com/office/drawing/2014/main" id="{2C01A869-354C-48A3-88B1-9172F02257A1}"/>
                </a:ext>
              </a:extLst>
            </p:cNvPr>
            <p:cNvSpPr txBox="1"/>
            <p:nvPr/>
          </p:nvSpPr>
          <p:spPr>
            <a:xfrm>
              <a:off x="2316440" y="3671025"/>
              <a:ext cx="4021709" cy="1015663"/>
            </a:xfrm>
            <a:prstGeom prst="rect">
              <a:avLst/>
            </a:prstGeom>
            <a:noFill/>
          </p:spPr>
          <p:txBody>
            <a:bodyPr wrap="square" rtlCol="0">
              <a:spAutoFit/>
            </a:bodyPr>
            <a:lstStyle/>
            <a:p>
              <a:pPr>
                <a:spcBef>
                  <a:spcPts val="1"/>
                </a:spcBef>
              </a:pPr>
              <a:r>
                <a:rPr lang="fr-CA" sz="6000" b="1" dirty="0">
                  <a:solidFill>
                    <a:schemeClr val="tx1">
                      <a:lumMod val="50000"/>
                      <a:lumOff val="50000"/>
                    </a:schemeClr>
                  </a:solidFill>
                  <a:latin typeface="Didot" panose="02000503000000020003" pitchFamily="2" charset="0"/>
                </a:rPr>
                <a:t>Welcome</a:t>
              </a:r>
            </a:p>
          </p:txBody>
        </p:sp>
      </p:grpSp>
      <p:grpSp>
        <p:nvGrpSpPr>
          <p:cNvPr id="14" name="Groupe 13">
            <a:extLst>
              <a:ext uri="{FF2B5EF4-FFF2-40B4-BE49-F238E27FC236}">
                <a16:creationId xmlns:a16="http://schemas.microsoft.com/office/drawing/2014/main" id="{CECBE973-85DB-42CA-ADD3-C6445CC8E878}"/>
              </a:ext>
            </a:extLst>
          </p:cNvPr>
          <p:cNvGrpSpPr/>
          <p:nvPr/>
        </p:nvGrpSpPr>
        <p:grpSpPr>
          <a:xfrm>
            <a:off x="2336058" y="1095788"/>
            <a:ext cx="1758383" cy="1758383"/>
            <a:chOff x="1622441" y="3884990"/>
            <a:chExt cx="2790825" cy="2790825"/>
          </a:xfrm>
        </p:grpSpPr>
        <p:pic>
          <p:nvPicPr>
            <p:cNvPr id="5" name="Graphique 4">
              <a:extLst>
                <a:ext uri="{FF2B5EF4-FFF2-40B4-BE49-F238E27FC236}">
                  <a16:creationId xmlns:a16="http://schemas.microsoft.com/office/drawing/2014/main" id="{0555B4F2-48C2-47BF-9CE5-97A8D474A94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22441" y="3884990"/>
              <a:ext cx="2790825" cy="2790825"/>
            </a:xfrm>
            <a:prstGeom prst="rect">
              <a:avLst/>
            </a:prstGeom>
          </p:spPr>
        </p:pic>
        <p:pic>
          <p:nvPicPr>
            <p:cNvPr id="9" name="Graphique 8">
              <a:extLst>
                <a:ext uri="{FF2B5EF4-FFF2-40B4-BE49-F238E27FC236}">
                  <a16:creationId xmlns:a16="http://schemas.microsoft.com/office/drawing/2014/main" id="{1FFBAA19-D4DB-4BCB-8FA3-2A363B9EC46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2441" y="3884990"/>
              <a:ext cx="2790825" cy="2790825"/>
            </a:xfrm>
            <a:prstGeom prst="rect">
              <a:avLst/>
            </a:prstGeom>
          </p:spPr>
        </p:pic>
        <p:pic>
          <p:nvPicPr>
            <p:cNvPr id="13" name="Graphique 12">
              <a:extLst>
                <a:ext uri="{FF2B5EF4-FFF2-40B4-BE49-F238E27FC236}">
                  <a16:creationId xmlns:a16="http://schemas.microsoft.com/office/drawing/2014/main" id="{A0EF625B-E058-4E48-A087-4FE5C93A40D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22441" y="3884990"/>
              <a:ext cx="2790825" cy="2790825"/>
            </a:xfrm>
            <a:prstGeom prst="rect">
              <a:avLst/>
            </a:prstGeom>
          </p:spPr>
        </p:pic>
      </p:grpSp>
      <p:grpSp>
        <p:nvGrpSpPr>
          <p:cNvPr id="40" name="Groupe 39">
            <a:extLst>
              <a:ext uri="{FF2B5EF4-FFF2-40B4-BE49-F238E27FC236}">
                <a16:creationId xmlns:a16="http://schemas.microsoft.com/office/drawing/2014/main" id="{832D5CAF-116C-412D-822B-EF654DC59303}"/>
              </a:ext>
            </a:extLst>
          </p:cNvPr>
          <p:cNvGrpSpPr/>
          <p:nvPr/>
        </p:nvGrpSpPr>
        <p:grpSpPr>
          <a:xfrm>
            <a:off x="-100226" y="0"/>
            <a:ext cx="12094182" cy="6734909"/>
            <a:chOff x="-100226" y="0"/>
            <a:chExt cx="12094182" cy="6734909"/>
          </a:xfrm>
        </p:grpSpPr>
        <p:pic>
          <p:nvPicPr>
            <p:cNvPr id="41" name="Graphique 40">
              <a:extLst>
                <a:ext uri="{FF2B5EF4-FFF2-40B4-BE49-F238E27FC236}">
                  <a16:creationId xmlns:a16="http://schemas.microsoft.com/office/drawing/2014/main" id="{03B114E8-72EB-4FA9-87E4-203CB815AA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0226" y="0"/>
              <a:ext cx="2347281" cy="1658710"/>
            </a:xfrm>
            <a:prstGeom prst="rect">
              <a:avLst/>
            </a:prstGeom>
          </p:spPr>
        </p:pic>
        <p:grpSp>
          <p:nvGrpSpPr>
            <p:cNvPr id="43" name="Groupe 42">
              <a:extLst>
                <a:ext uri="{FF2B5EF4-FFF2-40B4-BE49-F238E27FC236}">
                  <a16:creationId xmlns:a16="http://schemas.microsoft.com/office/drawing/2014/main" id="{C51EABE8-8FB5-4018-AB24-F436CF94EAA6}"/>
                </a:ext>
              </a:extLst>
            </p:cNvPr>
            <p:cNvGrpSpPr/>
            <p:nvPr/>
          </p:nvGrpSpPr>
          <p:grpSpPr>
            <a:xfrm>
              <a:off x="256603" y="345507"/>
              <a:ext cx="11737353" cy="6389402"/>
              <a:chOff x="256603" y="345507"/>
              <a:chExt cx="11737353" cy="6389402"/>
            </a:xfrm>
          </p:grpSpPr>
          <p:cxnSp>
            <p:nvCxnSpPr>
              <p:cNvPr id="65" name="Connecteur droit 64">
                <a:extLst>
                  <a:ext uri="{FF2B5EF4-FFF2-40B4-BE49-F238E27FC236}">
                    <a16:creationId xmlns:a16="http://schemas.microsoft.com/office/drawing/2014/main" id="{688EC91F-82E0-454E-9E47-DA636C054926}"/>
                  </a:ext>
                </a:extLst>
              </p:cNvPr>
              <p:cNvCxnSpPr>
                <a:cxnSpLocks/>
              </p:cNvCxnSpPr>
              <p:nvPr/>
            </p:nvCxnSpPr>
            <p:spPr>
              <a:xfrm>
                <a:off x="256603" y="6637235"/>
                <a:ext cx="118284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3C8D08A-6BAE-47FF-B437-261E43F83D45}"/>
                  </a:ext>
                </a:extLst>
              </p:cNvPr>
              <p:cNvCxnSpPr>
                <a:cxnSpLocks/>
              </p:cNvCxnSpPr>
              <p:nvPr/>
            </p:nvCxnSpPr>
            <p:spPr>
              <a:xfrm>
                <a:off x="11889957" y="345507"/>
                <a:ext cx="0" cy="25316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E3CE6D70-4FCE-4949-9C72-FFC60D8357FE}"/>
                  </a:ext>
                </a:extLst>
              </p:cNvPr>
              <p:cNvCxnSpPr>
                <a:cxnSpLocks/>
              </p:cNvCxnSpPr>
              <p:nvPr/>
            </p:nvCxnSpPr>
            <p:spPr>
              <a:xfrm>
                <a:off x="9660816" y="345507"/>
                <a:ext cx="2229141"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20757D37-BA42-4B72-9CC0-610B14226A03}"/>
                  </a:ext>
                </a:extLst>
              </p:cNvPr>
              <p:cNvCxnSpPr/>
              <p:nvPr/>
            </p:nvCxnSpPr>
            <p:spPr>
              <a:xfrm>
                <a:off x="11889957" y="2499560"/>
                <a:ext cx="0" cy="1711354"/>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99B07181-8EFC-4324-94C0-A224327671DE}"/>
                  </a:ext>
                </a:extLst>
              </p:cNvPr>
              <p:cNvCxnSpPr>
                <a:cxnSpLocks/>
              </p:cNvCxnSpPr>
              <p:nvPr/>
            </p:nvCxnSpPr>
            <p:spPr>
              <a:xfrm>
                <a:off x="3352800"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7AB566A3-8208-4DCB-86F9-61363C0D8CE6}"/>
                  </a:ext>
                </a:extLst>
              </p:cNvPr>
              <p:cNvCxnSpPr>
                <a:cxnSpLocks/>
              </p:cNvCxnSpPr>
              <p:nvPr/>
            </p:nvCxnSpPr>
            <p:spPr>
              <a:xfrm>
                <a:off x="11892538" y="5223399"/>
                <a:ext cx="0" cy="1413836"/>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1" name="Graphique 70">
                <a:extLst>
                  <a:ext uri="{FF2B5EF4-FFF2-40B4-BE49-F238E27FC236}">
                    <a16:creationId xmlns:a16="http://schemas.microsoft.com/office/drawing/2014/main" id="{5069D08F-778E-46BA-B65D-356BA184CE42}"/>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45898" y="630732"/>
                <a:ext cx="248058" cy="1761934"/>
              </a:xfrm>
              <a:prstGeom prst="rect">
                <a:avLst/>
              </a:prstGeom>
            </p:spPr>
          </p:pic>
          <p:sp>
            <p:nvSpPr>
              <p:cNvPr id="72" name="ZoneTexte 71">
                <a:extLst>
                  <a:ext uri="{FF2B5EF4-FFF2-40B4-BE49-F238E27FC236}">
                    <a16:creationId xmlns:a16="http://schemas.microsoft.com/office/drawing/2014/main" id="{F0CEEA67-DB55-494C-8951-542695709344}"/>
                  </a:ext>
                </a:extLst>
              </p:cNvPr>
              <p:cNvSpPr txBox="1"/>
              <p:nvPr/>
            </p:nvSpPr>
            <p:spPr>
              <a:xfrm>
                <a:off x="1438157" y="6427132"/>
                <a:ext cx="2250828" cy="307777"/>
              </a:xfrm>
              <a:prstGeom prst="rect">
                <a:avLst/>
              </a:prstGeom>
              <a:noFill/>
            </p:spPr>
            <p:txBody>
              <a:bodyPr wrap="square" rtlCol="0">
                <a:spAutoFit/>
              </a:bodyPr>
              <a:lstStyle/>
              <a:p>
                <a:r>
                  <a:rPr lang="fr-CA" sz="1400" dirty="0">
                    <a:solidFill>
                      <a:schemeClr val="tx1">
                        <a:lumMod val="75000"/>
                        <a:lumOff val="25000"/>
                      </a:schemeClr>
                    </a:solidFill>
                    <a:latin typeface="Roboto Light" panose="02000000000000000000" pitchFamily="2" charset="0"/>
                    <a:ea typeface="Roboto Light" panose="02000000000000000000" pitchFamily="2" charset="0"/>
                  </a:rPr>
                  <a:t>www.fivedragons.ma</a:t>
                </a:r>
              </a:p>
            </p:txBody>
          </p:sp>
          <p:cxnSp>
            <p:nvCxnSpPr>
              <p:cNvPr id="73" name="Connecteur droit 72">
                <a:extLst>
                  <a:ext uri="{FF2B5EF4-FFF2-40B4-BE49-F238E27FC236}">
                    <a16:creationId xmlns:a16="http://schemas.microsoft.com/office/drawing/2014/main" id="{98DC68EC-4099-49B4-BEF0-2DADFD22CB07}"/>
                  </a:ext>
                </a:extLst>
              </p:cNvPr>
              <p:cNvCxnSpPr>
                <a:cxnSpLocks/>
              </p:cNvCxnSpPr>
              <p:nvPr/>
            </p:nvCxnSpPr>
            <p:spPr>
              <a:xfrm>
                <a:off x="8918157" y="6637235"/>
                <a:ext cx="297180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EEB89832-0FF1-4FD6-A748-99CAB07E740E}"/>
                  </a:ext>
                </a:extLst>
              </p:cNvPr>
              <p:cNvCxnSpPr>
                <a:cxnSpLocks/>
              </p:cNvCxnSpPr>
              <p:nvPr/>
            </p:nvCxnSpPr>
            <p:spPr>
              <a:xfrm>
                <a:off x="256603" y="3890596"/>
                <a:ext cx="0" cy="274663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42" name="ZoneTexte 41">
            <a:extLst>
              <a:ext uri="{FF2B5EF4-FFF2-40B4-BE49-F238E27FC236}">
                <a16:creationId xmlns:a16="http://schemas.microsoft.com/office/drawing/2014/main" id="{C74DB41B-B19F-464D-8678-C52FE9794D9F}"/>
              </a:ext>
            </a:extLst>
          </p:cNvPr>
          <p:cNvSpPr txBox="1"/>
          <p:nvPr/>
        </p:nvSpPr>
        <p:spPr>
          <a:xfrm>
            <a:off x="7198717" y="5516467"/>
            <a:ext cx="1894103" cy="923330"/>
          </a:xfrm>
          <a:prstGeom prst="rect">
            <a:avLst/>
          </a:prstGeom>
          <a:noFill/>
        </p:spPr>
        <p:txBody>
          <a:bodyPr wrap="square" rtlCol="0">
            <a:spAutoFit/>
          </a:bodyPr>
          <a:lstStyle/>
          <a:p>
            <a:r>
              <a:rPr lang="fr-CA" b="1" dirty="0">
                <a:latin typeface="Roboto" panose="02000000000000000000" pitchFamily="2" charset="0"/>
                <a:ea typeface="Roboto" panose="02000000000000000000" pitchFamily="2" charset="0"/>
              </a:rPr>
              <a:t>Scan,  </a:t>
            </a:r>
          </a:p>
          <a:p>
            <a:r>
              <a:rPr lang="fr-CA" dirty="0">
                <a:latin typeface="Roboto Light" panose="02000000000000000000" pitchFamily="2" charset="0"/>
                <a:ea typeface="Roboto Light" panose="02000000000000000000" pitchFamily="2" charset="0"/>
              </a:rPr>
              <a:t>to </a:t>
            </a:r>
            <a:r>
              <a:rPr lang="fr-CA" dirty="0" err="1">
                <a:latin typeface="Roboto Light" panose="02000000000000000000" pitchFamily="2" charset="0"/>
                <a:ea typeface="Roboto Light" panose="02000000000000000000" pitchFamily="2" charset="0"/>
              </a:rPr>
              <a:t>keep</a:t>
            </a:r>
            <a:r>
              <a:rPr lang="fr-CA" dirty="0">
                <a:latin typeface="Roboto Light" panose="02000000000000000000" pitchFamily="2" charset="0"/>
                <a:ea typeface="Roboto Light" panose="02000000000000000000" pitchFamily="2" charset="0"/>
              </a:rPr>
              <a:t> </a:t>
            </a:r>
          </a:p>
          <a:p>
            <a:r>
              <a:rPr lang="fr-CA" dirty="0">
                <a:latin typeface="Roboto Light" panose="02000000000000000000" pitchFamily="2" charset="0"/>
                <a:ea typeface="Roboto Light" panose="02000000000000000000" pitchFamily="2" charset="0"/>
              </a:rPr>
              <a:t>in </a:t>
            </a:r>
            <a:r>
              <a:rPr lang="fr-CA" dirty="0" err="1">
                <a:latin typeface="Roboto Light" panose="02000000000000000000" pitchFamily="2" charset="0"/>
                <a:ea typeface="Roboto Light" panose="02000000000000000000" pitchFamily="2" charset="0"/>
              </a:rPr>
              <a:t>touch</a:t>
            </a:r>
            <a:r>
              <a:rPr lang="fr-CA" dirty="0">
                <a:latin typeface="Roboto Light" panose="02000000000000000000" pitchFamily="2" charset="0"/>
                <a:ea typeface="Roboto Light" panose="02000000000000000000" pitchFamily="2" charset="0"/>
              </a:rPr>
              <a:t>!</a:t>
            </a:r>
          </a:p>
        </p:txBody>
      </p:sp>
      <p:pic>
        <p:nvPicPr>
          <p:cNvPr id="44" name="Graphique 43">
            <a:extLst>
              <a:ext uri="{FF2B5EF4-FFF2-40B4-BE49-F238E27FC236}">
                <a16:creationId xmlns:a16="http://schemas.microsoft.com/office/drawing/2014/main" id="{904A8178-E8AE-4E16-820F-2D30AC752E4C}"/>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3958855" flipV="1">
            <a:off x="7464291" y="4723113"/>
            <a:ext cx="894868" cy="1000573"/>
          </a:xfrm>
          <a:prstGeom prst="rect">
            <a:avLst/>
          </a:prstGeom>
        </p:spPr>
      </p:pic>
      <p:pic>
        <p:nvPicPr>
          <p:cNvPr id="45" name="Image 44">
            <a:extLst>
              <a:ext uri="{FF2B5EF4-FFF2-40B4-BE49-F238E27FC236}">
                <a16:creationId xmlns:a16="http://schemas.microsoft.com/office/drawing/2014/main" id="{EDAB4CD3-6553-43FA-B41C-CAD45A88B31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57099" y="4371871"/>
            <a:ext cx="2008867" cy="2008867"/>
          </a:xfrm>
          <a:prstGeom prst="rect">
            <a:avLst/>
          </a:prstGeom>
        </p:spPr>
      </p:pic>
    </p:spTree>
    <p:extLst>
      <p:ext uri="{BB962C8B-B14F-4D97-AF65-F5344CB8AC3E}">
        <p14:creationId xmlns:p14="http://schemas.microsoft.com/office/powerpoint/2010/main" val="35454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anim calcmode="lin" valueType="num">
                                      <p:cBhvr>
                                        <p:cTn id="24" dur="500" fill="hold"/>
                                        <p:tgtEl>
                                          <p:spTgt spid="34"/>
                                        </p:tgtEl>
                                        <p:attrNameLst>
                                          <p:attrName>ppt_x</p:attrName>
                                        </p:attrNameLst>
                                      </p:cBhvr>
                                      <p:tavLst>
                                        <p:tav tm="0">
                                          <p:val>
                                            <p:strVal val="#ppt_x"/>
                                          </p:val>
                                        </p:tav>
                                        <p:tav tm="100000">
                                          <p:val>
                                            <p:strVal val="#ppt_x"/>
                                          </p:val>
                                        </p:tav>
                                      </p:tavLst>
                                    </p:anim>
                                    <p:anim calcmode="lin" valueType="num">
                                      <p:cBhvr>
                                        <p:cTn id="25" dur="5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4500"/>
                            </p:stCondLst>
                            <p:childTnLst>
                              <p:par>
                                <p:cTn id="44" presetID="53"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600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75D8C8-2FF5-4DB7-AC25-9B3E78825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6929375" y="5296859"/>
            <a:ext cx="4578718"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The Laâyoune </a:t>
            </a:r>
          </a:p>
          <a:p>
            <a:pPr algn="r">
              <a:spcBef>
                <a:spcPts val="1"/>
              </a:spcBef>
            </a:pPr>
            <a:r>
              <a:rPr lang="fr-CA" sz="3200" b="1" spc="-150" dirty="0">
                <a:solidFill>
                  <a:schemeClr val="bg1">
                    <a:lumMod val="95000"/>
                  </a:schemeClr>
                </a:solidFill>
                <a:latin typeface="Didot" panose="02000503000000020003" pitchFamily="2" charset="0"/>
              </a:rPr>
              <a:t>Convention  Center </a:t>
            </a:r>
          </a:p>
        </p:txBody>
      </p:sp>
      <p:pic>
        <p:nvPicPr>
          <p:cNvPr id="3" name="Image 2">
            <a:extLst>
              <a:ext uri="{FF2B5EF4-FFF2-40B4-BE49-F238E27FC236}">
                <a16:creationId xmlns:a16="http://schemas.microsoft.com/office/drawing/2014/main" id="{AF9C5DF2-B727-6B0D-0846-CDF9A89707FD}"/>
              </a:ext>
            </a:extLst>
          </p:cNvPr>
          <p:cNvPicPr>
            <a:picLocks noChangeAspect="1"/>
          </p:cNvPicPr>
          <p:nvPr/>
        </p:nvPicPr>
        <p:blipFill>
          <a:blip r:embed="rId4"/>
          <a:stretch>
            <a:fillRect/>
          </a:stretch>
        </p:blipFill>
        <p:spPr>
          <a:xfrm rot="21343558">
            <a:off x="5553152" y="2172592"/>
            <a:ext cx="5443433" cy="2636089"/>
          </a:xfrm>
          <a:prstGeom prst="rect">
            <a:avLst/>
          </a:prstGeom>
          <a:solidFill>
            <a:srgbClr val="FFFFFF">
              <a:shade val="85000"/>
            </a:srgbClr>
          </a:solidFill>
          <a:ln w="1174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54">
            <a:extLst>
              <a:ext uri="{FF2B5EF4-FFF2-40B4-BE49-F238E27FC236}">
                <a16:creationId xmlns:a16="http://schemas.microsoft.com/office/drawing/2014/main" id="{6D15BC54-754C-49E6-96D5-1CD0734D9C00}"/>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16BFF227-14F7-4D6A-A003-181FEA629662}"/>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46279608-A6AB-4B08-878C-04258666CF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30A08349-A003-4981-9D4C-92207B1BE11C}"/>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6FA7B1E8-8878-4D3D-AA2C-890ECCDBB3BB}"/>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1255CF07-D513-4875-B039-2A8EA1DF6758}"/>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0E29FFEE-D5BB-4F09-8715-DFE33CF2ADA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3D69835F-0EE3-4CE2-ADEB-E8C2608340D9}"/>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149F0624-9137-4B1A-B2C8-C3B7D2DCBFFF}"/>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499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FEA800-9B0C-4255-BE6E-4B0168B6902C}"/>
              </a:ext>
            </a:extLst>
          </p:cNvPr>
          <p:cNvPicPr>
            <a:picLocks noChangeAspect="1"/>
          </p:cNvPicPr>
          <p:nvPr/>
        </p:nvPicPr>
        <p:blipFill rotWithShape="1">
          <a:blip r:embed="rId3">
            <a:extLst>
              <a:ext uri="{28A0092B-C50C-407E-A947-70E740481C1C}">
                <a14:useLocalDpi xmlns:a14="http://schemas.microsoft.com/office/drawing/2010/main" val="0"/>
              </a:ext>
            </a:extLst>
          </a:blip>
          <a:srcRect t="12519" b="12335"/>
          <a:stretch/>
        </p:blipFill>
        <p:spPr>
          <a:xfrm>
            <a:off x="0" y="-13050"/>
            <a:ext cx="12214578" cy="6884101"/>
          </a:xfrm>
          <a:prstGeom prst="rect">
            <a:avLst/>
          </a:prstGeom>
        </p:spPr>
      </p:pic>
      <p:sp>
        <p:nvSpPr>
          <p:cNvPr id="19" name="Rectangle 18">
            <a:extLst>
              <a:ext uri="{FF2B5EF4-FFF2-40B4-BE49-F238E27FC236}">
                <a16:creationId xmlns:a16="http://schemas.microsoft.com/office/drawing/2014/main" id="{62B42EE9-F9E1-442C-899C-5EC7001FC26C}"/>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59B51F4C-8597-4E25-A792-817CC20AB7EF}"/>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7" name="ZoneTexte 16">
            <a:extLst>
              <a:ext uri="{FF2B5EF4-FFF2-40B4-BE49-F238E27FC236}">
                <a16:creationId xmlns:a16="http://schemas.microsoft.com/office/drawing/2014/main" id="{6154A0AB-6676-479A-93D8-8141464493E3}"/>
              </a:ext>
            </a:extLst>
          </p:cNvPr>
          <p:cNvSpPr txBox="1"/>
          <p:nvPr/>
        </p:nvSpPr>
        <p:spPr>
          <a:xfrm>
            <a:off x="6987235" y="5026454"/>
            <a:ext cx="4657725" cy="1077218"/>
          </a:xfrm>
          <a:prstGeom prst="rect">
            <a:avLst/>
          </a:prstGeom>
          <a:noFill/>
        </p:spPr>
        <p:txBody>
          <a:bodyPr wrap="square" rtlCol="0">
            <a:spAutoFit/>
          </a:bodyPr>
          <a:lstStyle/>
          <a:p>
            <a:pPr algn="r">
              <a:spcBef>
                <a:spcPts val="1"/>
              </a:spcBef>
            </a:pPr>
            <a:r>
              <a:rPr lang="fr-CA" sz="3200" b="1" spc="-150" dirty="0" err="1">
                <a:solidFill>
                  <a:schemeClr val="bg1">
                    <a:lumMod val="95000"/>
                  </a:schemeClr>
                </a:solidFill>
                <a:latin typeface="Didot" panose="02000503000000020003" pitchFamily="2" charset="0"/>
              </a:rPr>
              <a:t>Spanish</a:t>
            </a:r>
            <a:r>
              <a:rPr lang="fr-CA" sz="3200" b="1" spc="-150" dirty="0">
                <a:solidFill>
                  <a:schemeClr val="bg1">
                    <a:lumMod val="95000"/>
                  </a:schemeClr>
                </a:solidFill>
                <a:latin typeface="Didot" panose="02000503000000020003" pitchFamily="2" charset="0"/>
              </a:rPr>
              <a:t> </a:t>
            </a:r>
          </a:p>
          <a:p>
            <a:pPr algn="r">
              <a:spcBef>
                <a:spcPts val="1"/>
              </a:spcBef>
            </a:pPr>
            <a:r>
              <a:rPr lang="fr-CA" sz="3200" b="1" spc="-150" dirty="0" err="1">
                <a:solidFill>
                  <a:schemeClr val="bg1">
                    <a:lumMod val="95000"/>
                  </a:schemeClr>
                </a:solidFill>
                <a:latin typeface="Didot" panose="02000503000000020003" pitchFamily="2" charset="0"/>
              </a:rPr>
              <a:t>Dome</a:t>
            </a:r>
            <a:r>
              <a:rPr lang="fr-CA" sz="3200" b="1" spc="-150" dirty="0">
                <a:solidFill>
                  <a:schemeClr val="bg1">
                    <a:lumMod val="95000"/>
                  </a:schemeClr>
                </a:solidFill>
                <a:latin typeface="Didot" panose="02000503000000020003" pitchFamily="2" charset="0"/>
              </a:rPr>
              <a:t> Houses</a:t>
            </a:r>
          </a:p>
        </p:txBody>
      </p:sp>
      <p:sp>
        <p:nvSpPr>
          <p:cNvPr id="18" name="ZoneTexte 17">
            <a:extLst>
              <a:ext uri="{FF2B5EF4-FFF2-40B4-BE49-F238E27FC236}">
                <a16:creationId xmlns:a16="http://schemas.microsoft.com/office/drawing/2014/main" id="{CDE8458F-34B9-48A2-B47E-F608430DBC9C}"/>
              </a:ext>
            </a:extLst>
          </p:cNvPr>
          <p:cNvSpPr txBox="1"/>
          <p:nvPr/>
        </p:nvSpPr>
        <p:spPr>
          <a:xfrm>
            <a:off x="7207082" y="5966107"/>
            <a:ext cx="4437878" cy="290079"/>
          </a:xfrm>
          <a:prstGeom prst="rect">
            <a:avLst/>
          </a:prstGeom>
          <a:noFill/>
        </p:spPr>
        <p:txBody>
          <a:bodyPr wrap="square">
            <a:spAutoFit/>
          </a:bodyPr>
          <a:lstStyle/>
          <a:p>
            <a:pPr algn="r">
              <a:lnSpc>
                <a:spcPct val="115000"/>
              </a:lnSpc>
              <a:spcAft>
                <a:spcPts val="1000"/>
              </a:spcAft>
            </a:pPr>
            <a:r>
              <a:rPr lang="fr-CA" sz="1200" dirty="0">
                <a:solidFill>
                  <a:schemeClr val="bg1"/>
                </a:solidFill>
                <a:effectLst/>
                <a:latin typeface="Roboto Light" panose="02000000000000000000" pitchFamily="2" charset="0"/>
                <a:ea typeface="Calibri" panose="020F0502020204030204" pitchFamily="34" charset="0"/>
                <a:cs typeface="Arial" panose="020B0604020202020204" pitchFamily="34" charset="0"/>
              </a:rPr>
              <a:t>Workers houses, during Spanish protectorate</a:t>
            </a:r>
          </a:p>
        </p:txBody>
      </p:sp>
      <p:grpSp>
        <p:nvGrpSpPr>
          <p:cNvPr id="20" name="Group 54">
            <a:extLst>
              <a:ext uri="{FF2B5EF4-FFF2-40B4-BE49-F238E27FC236}">
                <a16:creationId xmlns:a16="http://schemas.microsoft.com/office/drawing/2014/main" id="{7EEC48C6-60F8-4341-94C3-658B81C2E39F}"/>
              </a:ext>
            </a:extLst>
          </p:cNvPr>
          <p:cNvGrpSpPr/>
          <p:nvPr/>
        </p:nvGrpSpPr>
        <p:grpSpPr>
          <a:xfrm>
            <a:off x="-210312" y="73153"/>
            <a:ext cx="12175621" cy="6650997"/>
            <a:chOff x="-210312" y="73153"/>
            <a:chExt cx="12175621" cy="6650997"/>
          </a:xfrm>
        </p:grpSpPr>
        <p:grpSp>
          <p:nvGrpSpPr>
            <p:cNvPr id="22" name="Group 55">
              <a:extLst>
                <a:ext uri="{FF2B5EF4-FFF2-40B4-BE49-F238E27FC236}">
                  <a16:creationId xmlns:a16="http://schemas.microsoft.com/office/drawing/2014/main" id="{EAB99638-5230-4CDD-94E7-CD981859AEAB}"/>
                </a:ext>
              </a:extLst>
            </p:cNvPr>
            <p:cNvGrpSpPr/>
            <p:nvPr/>
          </p:nvGrpSpPr>
          <p:grpSpPr>
            <a:xfrm>
              <a:off x="-210312" y="73153"/>
              <a:ext cx="12091919" cy="6650997"/>
              <a:chOff x="-210312" y="73153"/>
              <a:chExt cx="12091919" cy="6650997"/>
            </a:xfrm>
          </p:grpSpPr>
          <p:pic>
            <p:nvPicPr>
              <p:cNvPr id="24" name="Graphique 60">
                <a:extLst>
                  <a:ext uri="{FF2B5EF4-FFF2-40B4-BE49-F238E27FC236}">
                    <a16:creationId xmlns:a16="http://schemas.microsoft.com/office/drawing/2014/main" id="{10AC3734-75B6-4ADA-A6FD-6F579E2F11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5" name="Connecteur : en angle 67">
                <a:extLst>
                  <a:ext uri="{FF2B5EF4-FFF2-40B4-BE49-F238E27FC236}">
                    <a16:creationId xmlns:a16="http://schemas.microsoft.com/office/drawing/2014/main" id="{51E8B305-AC9F-491F-B5A5-9AE6B724C637}"/>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68">
                <a:extLst>
                  <a:ext uri="{FF2B5EF4-FFF2-40B4-BE49-F238E27FC236}">
                    <a16:creationId xmlns:a16="http://schemas.microsoft.com/office/drawing/2014/main" id="{042828BA-B5EE-4ADE-863A-2756457A75F2}"/>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ZoneTexte 69">
                <a:extLst>
                  <a:ext uri="{FF2B5EF4-FFF2-40B4-BE49-F238E27FC236}">
                    <a16:creationId xmlns:a16="http://schemas.microsoft.com/office/drawing/2014/main" id="{7E2BE395-BF2A-40D4-B6BD-AA10A7627FB3}"/>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8" name="Connecteur : en angle 54">
                <a:extLst>
                  <a:ext uri="{FF2B5EF4-FFF2-40B4-BE49-F238E27FC236}">
                    <a16:creationId xmlns:a16="http://schemas.microsoft.com/office/drawing/2014/main" id="{CE880031-B8EB-45A1-9175-D81261F47CA7}"/>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 en angle 55">
                <a:extLst>
                  <a:ext uri="{FF2B5EF4-FFF2-40B4-BE49-F238E27FC236}">
                    <a16:creationId xmlns:a16="http://schemas.microsoft.com/office/drawing/2014/main" id="{F33F14EB-46C7-4E65-ADDF-C75F5B084F2F}"/>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Box 60">
              <a:extLst>
                <a:ext uri="{FF2B5EF4-FFF2-40B4-BE49-F238E27FC236}">
                  <a16:creationId xmlns:a16="http://schemas.microsoft.com/office/drawing/2014/main" id="{31DB84AA-2275-4682-A7DA-397BD92ED2C0}"/>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15747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63E05B-5D44-49A0-B173-CD8F192A4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17" name="Rectangle 16">
            <a:extLst>
              <a:ext uri="{FF2B5EF4-FFF2-40B4-BE49-F238E27FC236}">
                <a16:creationId xmlns:a16="http://schemas.microsoft.com/office/drawing/2014/main" id="{EFB23902-0232-4977-AAB6-B903D73BD1B0}"/>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9FC6E69A-0307-4197-8CC0-26B5462CA37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21" name="ZoneTexte 20">
            <a:extLst>
              <a:ext uri="{FF2B5EF4-FFF2-40B4-BE49-F238E27FC236}">
                <a16:creationId xmlns:a16="http://schemas.microsoft.com/office/drawing/2014/main" id="{C0980714-F921-45DA-B4F1-C4BC13579F85}"/>
              </a:ext>
            </a:extLst>
          </p:cNvPr>
          <p:cNvSpPr txBox="1"/>
          <p:nvPr/>
        </p:nvSpPr>
        <p:spPr>
          <a:xfrm>
            <a:off x="7043210" y="5185542"/>
            <a:ext cx="4657725" cy="1077218"/>
          </a:xfrm>
          <a:prstGeom prst="rect">
            <a:avLst/>
          </a:prstGeom>
          <a:noFill/>
        </p:spPr>
        <p:txBody>
          <a:bodyPr wrap="square" rtlCol="0">
            <a:spAutoFit/>
          </a:bodyPr>
          <a:lstStyle/>
          <a:p>
            <a:pPr algn="r">
              <a:spcBef>
                <a:spcPts val="1"/>
              </a:spcBef>
            </a:pPr>
            <a:r>
              <a:rPr lang="fr-CA" sz="3200" b="1" spc="-150" dirty="0">
                <a:solidFill>
                  <a:schemeClr val="bg1">
                    <a:lumMod val="95000"/>
                  </a:schemeClr>
                </a:solidFill>
                <a:latin typeface="Didot" panose="02000503000000020003" pitchFamily="2" charset="0"/>
              </a:rPr>
              <a:t>Gardens </a:t>
            </a:r>
          </a:p>
          <a:p>
            <a:pPr algn="r">
              <a:spcBef>
                <a:spcPts val="1"/>
              </a:spcBef>
            </a:pPr>
            <a:r>
              <a:rPr lang="fr-CA" sz="3200" b="1" spc="-150" dirty="0">
                <a:solidFill>
                  <a:schemeClr val="bg1">
                    <a:lumMod val="95000"/>
                  </a:schemeClr>
                </a:solidFill>
                <a:latin typeface="Didot" panose="02000503000000020003" pitchFamily="2" charset="0"/>
              </a:rPr>
              <a:t>Infrastructure</a:t>
            </a:r>
          </a:p>
        </p:txBody>
      </p:sp>
      <p:grpSp>
        <p:nvGrpSpPr>
          <p:cNvPr id="29" name="Group 54">
            <a:extLst>
              <a:ext uri="{FF2B5EF4-FFF2-40B4-BE49-F238E27FC236}">
                <a16:creationId xmlns:a16="http://schemas.microsoft.com/office/drawing/2014/main" id="{6AD1197F-BD0B-4C8C-8E91-2BD8BB88AE54}"/>
              </a:ext>
            </a:extLst>
          </p:cNvPr>
          <p:cNvGrpSpPr/>
          <p:nvPr/>
        </p:nvGrpSpPr>
        <p:grpSpPr>
          <a:xfrm>
            <a:off x="-210312" y="73153"/>
            <a:ext cx="12175621" cy="6650997"/>
            <a:chOff x="-210312" y="73153"/>
            <a:chExt cx="12175621" cy="6650997"/>
          </a:xfrm>
        </p:grpSpPr>
        <p:grpSp>
          <p:nvGrpSpPr>
            <p:cNvPr id="30" name="Group 55">
              <a:extLst>
                <a:ext uri="{FF2B5EF4-FFF2-40B4-BE49-F238E27FC236}">
                  <a16:creationId xmlns:a16="http://schemas.microsoft.com/office/drawing/2014/main" id="{CAD4C80B-FFD4-4EDA-A32A-33B8D0E1B0DC}"/>
                </a:ext>
              </a:extLst>
            </p:cNvPr>
            <p:cNvGrpSpPr/>
            <p:nvPr/>
          </p:nvGrpSpPr>
          <p:grpSpPr>
            <a:xfrm>
              <a:off x="-210312" y="73153"/>
              <a:ext cx="12091919" cy="6650997"/>
              <a:chOff x="-210312" y="73153"/>
              <a:chExt cx="12091919" cy="6650997"/>
            </a:xfrm>
          </p:grpSpPr>
          <p:pic>
            <p:nvPicPr>
              <p:cNvPr id="32" name="Graphique 60">
                <a:extLst>
                  <a:ext uri="{FF2B5EF4-FFF2-40B4-BE49-F238E27FC236}">
                    <a16:creationId xmlns:a16="http://schemas.microsoft.com/office/drawing/2014/main" id="{A30975E9-BCAC-47F0-963A-673FE0A6C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33" name="Connecteur : en angle 67">
                <a:extLst>
                  <a:ext uri="{FF2B5EF4-FFF2-40B4-BE49-F238E27FC236}">
                    <a16:creationId xmlns:a16="http://schemas.microsoft.com/office/drawing/2014/main" id="{03224778-D622-46D5-98B4-C7499B3E3954}"/>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68">
                <a:extLst>
                  <a:ext uri="{FF2B5EF4-FFF2-40B4-BE49-F238E27FC236}">
                    <a16:creationId xmlns:a16="http://schemas.microsoft.com/office/drawing/2014/main" id="{DBC01A50-F6E7-4D8E-8781-7E17CC69B94E}"/>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ZoneTexte 69">
                <a:extLst>
                  <a:ext uri="{FF2B5EF4-FFF2-40B4-BE49-F238E27FC236}">
                    <a16:creationId xmlns:a16="http://schemas.microsoft.com/office/drawing/2014/main" id="{186B2BA8-80D8-4A6F-A23E-C63827917821}"/>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36" name="Connecteur : en angle 54">
                <a:extLst>
                  <a:ext uri="{FF2B5EF4-FFF2-40B4-BE49-F238E27FC236}">
                    <a16:creationId xmlns:a16="http://schemas.microsoft.com/office/drawing/2014/main" id="{55997428-9305-42BF-B645-67C465E63ECE}"/>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 en angle 55">
                <a:extLst>
                  <a:ext uri="{FF2B5EF4-FFF2-40B4-BE49-F238E27FC236}">
                    <a16:creationId xmlns:a16="http://schemas.microsoft.com/office/drawing/2014/main" id="{7E694C46-2F5F-462F-8B82-6482BD1BEBFA}"/>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60">
              <a:extLst>
                <a:ext uri="{FF2B5EF4-FFF2-40B4-BE49-F238E27FC236}">
                  <a16:creationId xmlns:a16="http://schemas.microsoft.com/office/drawing/2014/main" id="{804B70E7-0F6A-4F08-9C3B-B59D776EC70D}"/>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3981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0E58D1-A436-49C0-926E-4FE38C49BB69}"/>
              </a:ext>
            </a:extLst>
          </p:cNvPr>
          <p:cNvPicPr>
            <a:picLocks noChangeAspect="1"/>
          </p:cNvPicPr>
          <p:nvPr/>
        </p:nvPicPr>
        <p:blipFill rotWithShape="1">
          <a:blip r:embed="rId3">
            <a:extLst>
              <a:ext uri="{28A0092B-C50C-407E-A947-70E740481C1C}">
                <a14:useLocalDpi xmlns:a14="http://schemas.microsoft.com/office/drawing/2010/main" val="0"/>
              </a:ext>
            </a:extLst>
          </a:blip>
          <a:srcRect t="25138" b="-1"/>
          <a:stretch/>
        </p:blipFill>
        <p:spPr>
          <a:xfrm>
            <a:off x="0" y="0"/>
            <a:ext cx="12214578" cy="6858000"/>
          </a:xfrm>
          <a:prstGeom prst="rect">
            <a:avLst/>
          </a:prstGeom>
        </p:spPr>
      </p:pic>
      <p:sp>
        <p:nvSpPr>
          <p:cNvPr id="17" name="Rectangle 16">
            <a:extLst>
              <a:ext uri="{FF2B5EF4-FFF2-40B4-BE49-F238E27FC236}">
                <a16:creationId xmlns:a16="http://schemas.microsoft.com/office/drawing/2014/main" id="{8C2733D5-5EBC-44A7-9018-B438275F5BC3}"/>
              </a:ext>
            </a:extLst>
          </p:cNvPr>
          <p:cNvSpPr/>
          <p:nvPr/>
        </p:nvSpPr>
        <p:spPr>
          <a:xfrm>
            <a:off x="5792240" y="0"/>
            <a:ext cx="6422338" cy="6871051"/>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lumMod val="50000"/>
                  <a:lumOff val="50000"/>
                </a:schemeClr>
              </a:solidFill>
            </a:endParaRPr>
          </a:p>
        </p:txBody>
      </p:sp>
      <p:cxnSp>
        <p:nvCxnSpPr>
          <p:cNvPr id="18" name="Connecteur droit 17">
            <a:extLst>
              <a:ext uri="{FF2B5EF4-FFF2-40B4-BE49-F238E27FC236}">
                <a16:creationId xmlns:a16="http://schemas.microsoft.com/office/drawing/2014/main" id="{088F3569-6612-4B6E-AD35-8CAE52B2EAF8}"/>
              </a:ext>
            </a:extLst>
          </p:cNvPr>
          <p:cNvCxnSpPr>
            <a:cxnSpLocks/>
          </p:cNvCxnSpPr>
          <p:nvPr/>
        </p:nvCxnSpPr>
        <p:spPr>
          <a:xfrm>
            <a:off x="5792239" y="-13049"/>
            <a:ext cx="0" cy="362926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217906DB-7133-4DD8-B977-74080816C067}"/>
              </a:ext>
            </a:extLst>
          </p:cNvPr>
          <p:cNvSpPr txBox="1"/>
          <p:nvPr/>
        </p:nvSpPr>
        <p:spPr>
          <a:xfrm>
            <a:off x="5742687" y="595240"/>
            <a:ext cx="4700722" cy="1015663"/>
          </a:xfrm>
          <a:prstGeom prst="rect">
            <a:avLst/>
          </a:prstGeom>
          <a:noFill/>
        </p:spPr>
        <p:txBody>
          <a:bodyPr wrap="square" rtlCol="0">
            <a:spAutoFit/>
          </a:bodyPr>
          <a:lstStyle>
            <a:defPPr>
              <a:defRPr lang="fr-FR"/>
            </a:defPPr>
            <a:lvl1pPr>
              <a:spcBef>
                <a:spcPts val="1"/>
              </a:spcBef>
              <a:defRPr sz="6000" b="1">
                <a:solidFill>
                  <a:schemeClr val="bg1">
                    <a:lumMod val="95000"/>
                  </a:schemeClr>
                </a:solidFill>
                <a:latin typeface="Didot" panose="02000503000000020003" pitchFamily="2" charset="0"/>
              </a:defRPr>
            </a:lvl1pPr>
          </a:lstStyle>
          <a:p>
            <a:r>
              <a:rPr lang="fr-CA" dirty="0"/>
              <a:t>Laayoune</a:t>
            </a:r>
          </a:p>
        </p:txBody>
      </p:sp>
      <p:sp>
        <p:nvSpPr>
          <p:cNvPr id="19" name="ZoneTexte 18">
            <a:extLst>
              <a:ext uri="{FF2B5EF4-FFF2-40B4-BE49-F238E27FC236}">
                <a16:creationId xmlns:a16="http://schemas.microsoft.com/office/drawing/2014/main" id="{09AB1601-92EC-4FB2-8B46-C288751B1DE7}"/>
              </a:ext>
            </a:extLst>
          </p:cNvPr>
          <p:cNvSpPr txBox="1"/>
          <p:nvPr/>
        </p:nvSpPr>
        <p:spPr>
          <a:xfrm>
            <a:off x="6964967" y="5185542"/>
            <a:ext cx="4657725" cy="1077218"/>
          </a:xfrm>
          <a:prstGeom prst="rect">
            <a:avLst/>
          </a:prstGeom>
          <a:noFill/>
        </p:spPr>
        <p:txBody>
          <a:bodyPr wrap="square" rtlCol="0">
            <a:spAutoFit/>
          </a:bodyPr>
          <a:lstStyle/>
          <a:p>
            <a:pPr algn="r">
              <a:spcBef>
                <a:spcPts val="1"/>
              </a:spcBef>
            </a:pPr>
            <a:r>
              <a:rPr lang="fr-CA" sz="3200" b="1" spc="-150" dirty="0" err="1">
                <a:solidFill>
                  <a:schemeClr val="bg1">
                    <a:lumMod val="95000"/>
                  </a:schemeClr>
                </a:solidFill>
                <a:latin typeface="Didot" panose="02000503000000020003" pitchFamily="2" charset="0"/>
              </a:rPr>
              <a:t>Mosque</a:t>
            </a:r>
            <a:r>
              <a:rPr lang="fr-CA" sz="3200" b="1" spc="-150" dirty="0">
                <a:solidFill>
                  <a:schemeClr val="bg1">
                    <a:lumMod val="95000"/>
                  </a:schemeClr>
                </a:solidFill>
                <a:latin typeface="Didot" panose="02000503000000020003" pitchFamily="2" charset="0"/>
              </a:rPr>
              <a:t> </a:t>
            </a:r>
          </a:p>
          <a:p>
            <a:pPr algn="r">
              <a:spcBef>
                <a:spcPts val="1"/>
              </a:spcBef>
            </a:pPr>
            <a:r>
              <a:rPr lang="fr-CA" sz="3200" b="1" spc="-150" dirty="0" err="1">
                <a:solidFill>
                  <a:schemeClr val="bg1">
                    <a:lumMod val="95000"/>
                  </a:schemeClr>
                </a:solidFill>
                <a:latin typeface="Didot" panose="02000503000000020003" pitchFamily="2" charset="0"/>
              </a:rPr>
              <a:t>nearby</a:t>
            </a:r>
            <a:r>
              <a:rPr lang="fr-CA" sz="3200" b="1" spc="-150" dirty="0">
                <a:solidFill>
                  <a:schemeClr val="bg1">
                    <a:lumMod val="95000"/>
                  </a:schemeClr>
                </a:solidFill>
                <a:latin typeface="Didot" panose="02000503000000020003" pitchFamily="2" charset="0"/>
              </a:rPr>
              <a:t> the Port</a:t>
            </a:r>
          </a:p>
        </p:txBody>
      </p:sp>
      <p:grpSp>
        <p:nvGrpSpPr>
          <p:cNvPr id="20" name="Group 54">
            <a:extLst>
              <a:ext uri="{FF2B5EF4-FFF2-40B4-BE49-F238E27FC236}">
                <a16:creationId xmlns:a16="http://schemas.microsoft.com/office/drawing/2014/main" id="{4304BB45-E22A-4850-A453-ED606FB962F6}"/>
              </a:ext>
            </a:extLst>
          </p:cNvPr>
          <p:cNvGrpSpPr/>
          <p:nvPr/>
        </p:nvGrpSpPr>
        <p:grpSpPr>
          <a:xfrm>
            <a:off x="-210312" y="73153"/>
            <a:ext cx="12175621" cy="6650997"/>
            <a:chOff x="-210312" y="73153"/>
            <a:chExt cx="12175621" cy="6650997"/>
          </a:xfrm>
        </p:grpSpPr>
        <p:grpSp>
          <p:nvGrpSpPr>
            <p:cNvPr id="21" name="Group 55">
              <a:extLst>
                <a:ext uri="{FF2B5EF4-FFF2-40B4-BE49-F238E27FC236}">
                  <a16:creationId xmlns:a16="http://schemas.microsoft.com/office/drawing/2014/main" id="{3C8045BC-31FE-4E80-948B-F3B2EF6739F6}"/>
                </a:ext>
              </a:extLst>
            </p:cNvPr>
            <p:cNvGrpSpPr/>
            <p:nvPr/>
          </p:nvGrpSpPr>
          <p:grpSpPr>
            <a:xfrm>
              <a:off x="-210312" y="73153"/>
              <a:ext cx="12091919" cy="6650997"/>
              <a:chOff x="-210312" y="73153"/>
              <a:chExt cx="12091919" cy="6650997"/>
            </a:xfrm>
          </p:grpSpPr>
          <p:pic>
            <p:nvPicPr>
              <p:cNvPr id="23" name="Graphique 60">
                <a:extLst>
                  <a:ext uri="{FF2B5EF4-FFF2-40B4-BE49-F238E27FC236}">
                    <a16:creationId xmlns:a16="http://schemas.microsoft.com/office/drawing/2014/main" id="{FECFA98E-ED65-4E53-AEA5-DCB5B16048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0312" y="73153"/>
                <a:ext cx="2604775" cy="1464469"/>
              </a:xfrm>
              <a:prstGeom prst="rect">
                <a:avLst/>
              </a:prstGeom>
              <a:effectLst>
                <a:outerShdw blurRad="63500" sx="102000" sy="102000" algn="ctr" rotWithShape="0">
                  <a:prstClr val="black">
                    <a:alpha val="40000"/>
                  </a:prstClr>
                </a:outerShdw>
              </a:effectLst>
            </p:spPr>
          </p:pic>
          <p:cxnSp>
            <p:nvCxnSpPr>
              <p:cNvPr id="24" name="Connecteur : en angle 67">
                <a:extLst>
                  <a:ext uri="{FF2B5EF4-FFF2-40B4-BE49-F238E27FC236}">
                    <a16:creationId xmlns:a16="http://schemas.microsoft.com/office/drawing/2014/main" id="{0D3C931C-2615-492A-89A0-212F9F63CE8B}"/>
                  </a:ext>
                </a:extLst>
              </p:cNvPr>
              <p:cNvCxnSpPr>
                <a:cxnSpLocks/>
              </p:cNvCxnSpPr>
              <p:nvPr/>
            </p:nvCxnSpPr>
            <p:spPr>
              <a:xfrm rot="16200000" flipH="1">
                <a:off x="-585867" y="5014481"/>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68">
                <a:extLst>
                  <a:ext uri="{FF2B5EF4-FFF2-40B4-BE49-F238E27FC236}">
                    <a16:creationId xmlns:a16="http://schemas.microsoft.com/office/drawing/2014/main" id="{488BD885-15DC-413E-9436-6DB54EE509D7}"/>
                  </a:ext>
                </a:extLst>
              </p:cNvPr>
              <p:cNvCxnSpPr>
                <a:cxnSpLocks/>
              </p:cNvCxnSpPr>
              <p:nvPr/>
            </p:nvCxnSpPr>
            <p:spPr>
              <a:xfrm>
                <a:off x="2874431" y="6602535"/>
                <a:ext cx="7765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ZoneTexte 69">
                <a:extLst>
                  <a:ext uri="{FF2B5EF4-FFF2-40B4-BE49-F238E27FC236}">
                    <a16:creationId xmlns:a16="http://schemas.microsoft.com/office/drawing/2014/main" id="{CD184F71-636F-420F-9A09-686F3CCC2849}"/>
                  </a:ext>
                </a:extLst>
              </p:cNvPr>
              <p:cNvSpPr txBox="1"/>
              <p:nvPr/>
            </p:nvSpPr>
            <p:spPr>
              <a:xfrm>
                <a:off x="994540" y="6416373"/>
                <a:ext cx="2250828" cy="307777"/>
              </a:xfrm>
              <a:prstGeom prst="rect">
                <a:avLst/>
              </a:prstGeom>
              <a:noFill/>
              <a:ln>
                <a:noFill/>
              </a:ln>
            </p:spPr>
            <p:txBody>
              <a:bodyPr wrap="square" rtlCol="0">
                <a:spAutoFit/>
              </a:bodyPr>
              <a:lstStyle/>
              <a:p>
                <a:r>
                  <a:rPr lang="fr-CA" sz="1400" dirty="0">
                    <a:solidFill>
                      <a:schemeClr val="bg1"/>
                    </a:solidFill>
                    <a:latin typeface="Roboto" panose="02000000000000000000" pitchFamily="2" charset="0"/>
                    <a:ea typeface="Roboto" panose="02000000000000000000" pitchFamily="2" charset="0"/>
                  </a:rPr>
                  <a:t>www.fivedragons.ma</a:t>
                </a:r>
              </a:p>
            </p:txBody>
          </p:sp>
          <p:cxnSp>
            <p:nvCxnSpPr>
              <p:cNvPr id="27" name="Connecteur : en angle 54">
                <a:extLst>
                  <a:ext uri="{FF2B5EF4-FFF2-40B4-BE49-F238E27FC236}">
                    <a16:creationId xmlns:a16="http://schemas.microsoft.com/office/drawing/2014/main" id="{3E03E9F1-F66B-4485-889D-FED464A85DB5}"/>
                  </a:ext>
                </a:extLst>
              </p:cNvPr>
              <p:cNvCxnSpPr>
                <a:cxnSpLocks/>
              </p:cNvCxnSpPr>
              <p:nvPr/>
            </p:nvCxnSpPr>
            <p:spPr>
              <a:xfrm rot="10800000" flipV="1">
                <a:off x="5930343" y="4128223"/>
                <a:ext cx="5951264" cy="2467257"/>
              </a:xfrm>
              <a:prstGeom prst="bentConnector3">
                <a:avLst>
                  <a:gd name="adj1" fmla="val 624"/>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 en angle 55">
                <a:extLst>
                  <a:ext uri="{FF2B5EF4-FFF2-40B4-BE49-F238E27FC236}">
                    <a16:creationId xmlns:a16="http://schemas.microsoft.com/office/drawing/2014/main" id="{E0843365-4262-4FD9-8305-36CB974D4FA4}"/>
                  </a:ext>
                </a:extLst>
              </p:cNvPr>
              <p:cNvCxnSpPr>
                <a:cxnSpLocks/>
              </p:cNvCxnSpPr>
              <p:nvPr/>
            </p:nvCxnSpPr>
            <p:spPr>
              <a:xfrm>
                <a:off x="9372073" y="331609"/>
                <a:ext cx="2434228" cy="641708"/>
              </a:xfrm>
              <a:prstGeom prst="bentConnector3">
                <a:avLst>
                  <a:gd name="adj1" fmla="val 10155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60">
              <a:extLst>
                <a:ext uri="{FF2B5EF4-FFF2-40B4-BE49-F238E27FC236}">
                  <a16:creationId xmlns:a16="http://schemas.microsoft.com/office/drawing/2014/main" id="{7C546036-7CFB-4D21-A554-5BA4DBE9E815}"/>
                </a:ext>
              </a:extLst>
            </p:cNvPr>
            <p:cNvSpPr txBox="1"/>
            <p:nvPr/>
          </p:nvSpPr>
          <p:spPr>
            <a:xfrm rot="16200000">
              <a:off x="10844837" y="1483944"/>
              <a:ext cx="1987027" cy="253916"/>
            </a:xfrm>
            <a:prstGeom prst="rect">
              <a:avLst/>
            </a:prstGeom>
            <a:noFill/>
          </p:spPr>
          <p:txBody>
            <a:bodyPr wrap="square" rtlCol="0">
              <a:spAutoFit/>
            </a:bodyPr>
            <a:lstStyle/>
            <a:p>
              <a:r>
                <a:rPr lang="en-US" sz="1050" dirty="0">
                  <a:solidFill>
                    <a:schemeClr val="bg1"/>
                  </a:solidFill>
                  <a:latin typeface="Roboto Light" panose="02000000000000000000" pitchFamily="2" charset="0"/>
                  <a:ea typeface="Roboto Light" panose="02000000000000000000" pitchFamily="2" charset="0"/>
                </a:rPr>
                <a:t>Travel,…. a step further</a:t>
              </a:r>
            </a:p>
          </p:txBody>
        </p:sp>
      </p:grpSp>
    </p:spTree>
    <p:extLst>
      <p:ext uri="{BB962C8B-B14F-4D97-AF65-F5344CB8AC3E}">
        <p14:creationId xmlns:p14="http://schemas.microsoft.com/office/powerpoint/2010/main" val="3435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8" grpId="0"/>
      <p:bldP spid="1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2217</Words>
  <Application>Microsoft Office PowerPoint</Application>
  <PresentationFormat>Grand écran</PresentationFormat>
  <Paragraphs>507</Paragraphs>
  <Slides>59</Slides>
  <Notes>58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59</vt:i4>
      </vt:variant>
    </vt:vector>
  </HeadingPairs>
  <TitlesOfParts>
    <vt:vector size="69" baseType="lpstr">
      <vt:lpstr>Arial</vt:lpstr>
      <vt:lpstr>Artifakt Element</vt:lpstr>
      <vt:lpstr>Calibri</vt:lpstr>
      <vt:lpstr>Calibri Light</vt:lpstr>
      <vt:lpstr>Didot</vt:lpstr>
      <vt:lpstr>Didot LT Std</vt:lpstr>
      <vt:lpstr>Roboto</vt:lpstr>
      <vt:lpstr>Roboto Black</vt:lpstr>
      <vt:lpstr>Roboto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Salaheddine</dc:creator>
  <cp:lastModifiedBy>Salaheddine</cp:lastModifiedBy>
  <cp:revision>3</cp:revision>
  <dcterms:created xsi:type="dcterms:W3CDTF">2023-05-28T20:49:19Z</dcterms:created>
  <dcterms:modified xsi:type="dcterms:W3CDTF">2023-05-28T21:15:12Z</dcterms:modified>
</cp:coreProperties>
</file>